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58" r:id="rId4"/>
    <p:sldId id="257" r:id="rId5"/>
    <p:sldId id="259" r:id="rId6"/>
    <p:sldId id="260" r:id="rId7"/>
    <p:sldId id="261" r:id="rId8"/>
    <p:sldId id="262" r:id="rId9"/>
    <p:sldId id="264" r:id="rId10"/>
    <p:sldId id="267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37C036-69E8-49B9-B9D4-B6A38805CE75}" v="350" dt="2025-02-13T17:22:46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Salerno" userId="6bf49e07cad43d7c" providerId="LiveId" clId="{A037C036-69E8-49B9-B9D4-B6A38805CE75}"/>
    <pc:docChg chg="undo custSel mod addSld modSld sldOrd modMainMaster">
      <pc:chgData name="Giovanni Salerno" userId="6bf49e07cad43d7c" providerId="LiveId" clId="{A037C036-69E8-49B9-B9D4-B6A38805CE75}" dt="2025-02-13T17:22:46.765" v="6518"/>
      <pc:docMkLst>
        <pc:docMk/>
      </pc:docMkLst>
      <pc:sldChg chg="addSp delSp modSp new mod setBg delAnim modAnim">
        <pc:chgData name="Giovanni Salerno" userId="6bf49e07cad43d7c" providerId="LiveId" clId="{A037C036-69E8-49B9-B9D4-B6A38805CE75}" dt="2025-02-13T15:45:29.863" v="6439" actId="1035"/>
        <pc:sldMkLst>
          <pc:docMk/>
          <pc:sldMk cId="2032417510" sldId="256"/>
        </pc:sldMkLst>
        <pc:spChg chg="mod">
          <ac:chgData name="Giovanni Salerno" userId="6bf49e07cad43d7c" providerId="LiveId" clId="{A037C036-69E8-49B9-B9D4-B6A38805CE75}" dt="2025-02-13T15:32:11.623" v="6383" actId="113"/>
          <ac:spMkLst>
            <pc:docMk/>
            <pc:sldMk cId="2032417510" sldId="256"/>
            <ac:spMk id="2" creationId="{0A232BFB-8905-235B-1979-71653DEE6777}"/>
          </ac:spMkLst>
        </pc:spChg>
        <pc:spChg chg="mod">
          <ac:chgData name="Giovanni Salerno" userId="6bf49e07cad43d7c" providerId="LiveId" clId="{A037C036-69E8-49B9-B9D4-B6A38805CE75}" dt="2025-02-13T15:45:29.863" v="6439" actId="1035"/>
          <ac:spMkLst>
            <pc:docMk/>
            <pc:sldMk cId="2032417510" sldId="256"/>
            <ac:spMk id="3" creationId="{1F1170E2-EBC0-4BFE-E1E7-21B7AC3E3D87}"/>
          </ac:spMkLst>
        </pc:spChg>
        <pc:spChg chg="add del">
          <ac:chgData name="Giovanni Salerno" userId="6bf49e07cad43d7c" providerId="LiveId" clId="{A037C036-69E8-49B9-B9D4-B6A38805CE75}" dt="2025-02-13T13:45:59.383" v="5166" actId="26606"/>
          <ac:spMkLst>
            <pc:docMk/>
            <pc:sldMk cId="2032417510" sldId="256"/>
            <ac:spMk id="10" creationId="{A3363022-C969-41E9-8EB2-E4C94908C1FA}"/>
          </ac:spMkLst>
        </pc:spChg>
        <pc:spChg chg="add del">
          <ac:chgData name="Giovanni Salerno" userId="6bf49e07cad43d7c" providerId="LiveId" clId="{A037C036-69E8-49B9-B9D4-B6A38805CE75}" dt="2025-02-13T13:45:59.383" v="5166" actId="26606"/>
          <ac:spMkLst>
            <pc:docMk/>
            <pc:sldMk cId="2032417510" sldId="256"/>
            <ac:spMk id="12" creationId="{8D1AD6B3-BE88-4CEB-BA17-790657CC4729}"/>
          </ac:spMkLst>
        </pc:spChg>
        <pc:grpChg chg="add del">
          <ac:chgData name="Giovanni Salerno" userId="6bf49e07cad43d7c" providerId="LiveId" clId="{A037C036-69E8-49B9-B9D4-B6A38805CE75}" dt="2025-02-13T13:45:59.383" v="5166" actId="26606"/>
          <ac:grpSpMkLst>
            <pc:docMk/>
            <pc:sldMk cId="2032417510" sldId="256"/>
            <ac:grpSpMk id="14" creationId="{89D1390B-7E13-4B4F-9CB2-391063412E54}"/>
          </ac:grpSpMkLst>
        </pc:grpChg>
        <pc:picChg chg="add del mod">
          <ac:chgData name="Giovanni Salerno" userId="6bf49e07cad43d7c" providerId="LiveId" clId="{A037C036-69E8-49B9-B9D4-B6A38805CE75}" dt="2025-02-13T15:07:29.789" v="6166" actId="478"/>
          <ac:picMkLst>
            <pc:docMk/>
            <pc:sldMk cId="2032417510" sldId="256"/>
            <ac:picMk id="4" creationId="{20533FB3-C331-21D8-27A1-BE75F64EF03C}"/>
          </ac:picMkLst>
        </pc:picChg>
        <pc:picChg chg="add mod">
          <ac:chgData name="Giovanni Salerno" userId="6bf49e07cad43d7c" providerId="LiveId" clId="{A037C036-69E8-49B9-B9D4-B6A38805CE75}" dt="2025-02-13T15:13:03.092" v="6192"/>
          <ac:picMkLst>
            <pc:docMk/>
            <pc:sldMk cId="2032417510" sldId="256"/>
            <ac:picMk id="5" creationId="{E3172B2D-7D1A-4462-F045-4F0600A944FF}"/>
          </ac:picMkLst>
        </pc:picChg>
        <pc:picChg chg="add del">
          <ac:chgData name="Giovanni Salerno" userId="6bf49e07cad43d7c" providerId="LiveId" clId="{A037C036-69E8-49B9-B9D4-B6A38805CE75}" dt="2025-02-13T13:45:59.383" v="5166" actId="26606"/>
          <ac:picMkLst>
            <pc:docMk/>
            <pc:sldMk cId="2032417510" sldId="256"/>
            <ac:picMk id="7" creationId="{F27012CB-3123-2176-D6CA-9D968CCAA441}"/>
          </ac:picMkLst>
        </pc:picChg>
      </pc:sldChg>
      <pc:sldChg chg="addSp delSp modSp new mod modAnim">
        <pc:chgData name="Giovanni Salerno" userId="6bf49e07cad43d7c" providerId="LiveId" clId="{A037C036-69E8-49B9-B9D4-B6A38805CE75}" dt="2025-02-13T15:38:33.461" v="6404"/>
        <pc:sldMkLst>
          <pc:docMk/>
          <pc:sldMk cId="2959638501" sldId="257"/>
        </pc:sldMkLst>
        <pc:spChg chg="mod">
          <ac:chgData name="Giovanni Salerno" userId="6bf49e07cad43d7c" providerId="LiveId" clId="{A037C036-69E8-49B9-B9D4-B6A38805CE75}" dt="2025-02-13T15:26:57.506" v="6300" actId="20577"/>
          <ac:spMkLst>
            <pc:docMk/>
            <pc:sldMk cId="2959638501" sldId="257"/>
            <ac:spMk id="2" creationId="{91B8FA7E-CBA5-3B27-7114-975B48B77958}"/>
          </ac:spMkLst>
        </pc:spChg>
        <pc:spChg chg="del mod">
          <ac:chgData name="Giovanni Salerno" userId="6bf49e07cad43d7c" providerId="LiveId" clId="{A037C036-69E8-49B9-B9D4-B6A38805CE75}" dt="2025-02-13T14:49:35.273" v="5805" actId="478"/>
          <ac:spMkLst>
            <pc:docMk/>
            <pc:sldMk cId="2959638501" sldId="257"/>
            <ac:spMk id="3" creationId="{97866973-26B7-8883-5461-B3B1C52BFEF4}"/>
          </ac:spMkLst>
        </pc:spChg>
        <pc:spChg chg="add del mod">
          <ac:chgData name="Giovanni Salerno" userId="6bf49e07cad43d7c" providerId="LiveId" clId="{A037C036-69E8-49B9-B9D4-B6A38805CE75}" dt="2025-02-13T14:47:51.010" v="5756" actId="478"/>
          <ac:spMkLst>
            <pc:docMk/>
            <pc:sldMk cId="2959638501" sldId="257"/>
            <ac:spMk id="4" creationId="{E55A2D35-B9C9-CB38-44F0-AD26BC75F02C}"/>
          </ac:spMkLst>
        </pc:spChg>
        <pc:spChg chg="add del mod">
          <ac:chgData name="Giovanni Salerno" userId="6bf49e07cad43d7c" providerId="LiveId" clId="{A037C036-69E8-49B9-B9D4-B6A38805CE75}" dt="2025-02-13T15:24:46.975" v="6214" actId="478"/>
          <ac:spMkLst>
            <pc:docMk/>
            <pc:sldMk cId="2959638501" sldId="257"/>
            <ac:spMk id="5" creationId="{04EA37B1-346F-9748-05B5-203B448BAA5F}"/>
          </ac:spMkLst>
        </pc:spChg>
        <pc:spChg chg="add del mod">
          <ac:chgData name="Giovanni Salerno" userId="6bf49e07cad43d7c" providerId="LiveId" clId="{A037C036-69E8-49B9-B9D4-B6A38805CE75}" dt="2025-02-13T14:49:38.687" v="5806" actId="478"/>
          <ac:spMkLst>
            <pc:docMk/>
            <pc:sldMk cId="2959638501" sldId="257"/>
            <ac:spMk id="7" creationId="{2786E18F-D5CC-65C3-17EF-EDEFA0FF3CFD}"/>
          </ac:spMkLst>
        </pc:spChg>
        <pc:spChg chg="add mod">
          <ac:chgData name="Giovanni Salerno" userId="6bf49e07cad43d7c" providerId="LiveId" clId="{A037C036-69E8-49B9-B9D4-B6A38805CE75}" dt="2025-02-13T15:26:33.869" v="6294" actId="1076"/>
          <ac:spMkLst>
            <pc:docMk/>
            <pc:sldMk cId="2959638501" sldId="257"/>
            <ac:spMk id="12" creationId="{52E451DA-F154-1F4D-96A8-E67085D54D01}"/>
          </ac:spMkLst>
        </pc:spChg>
        <pc:picChg chg="add mod">
          <ac:chgData name="Giovanni Salerno" userId="6bf49e07cad43d7c" providerId="LiveId" clId="{A037C036-69E8-49B9-B9D4-B6A38805CE75}" dt="2025-02-13T15:26:52.189" v="6298" actId="1076"/>
          <ac:picMkLst>
            <pc:docMk/>
            <pc:sldMk cId="2959638501" sldId="257"/>
            <ac:picMk id="9" creationId="{6D93AEC2-D507-299F-9B0A-67B14F2F6876}"/>
          </ac:picMkLst>
        </pc:picChg>
        <pc:picChg chg="add mod">
          <ac:chgData name="Giovanni Salerno" userId="6bf49e07cad43d7c" providerId="LiveId" clId="{A037C036-69E8-49B9-B9D4-B6A38805CE75}" dt="2025-02-13T15:26:55.103" v="6299" actId="1076"/>
          <ac:picMkLst>
            <pc:docMk/>
            <pc:sldMk cId="2959638501" sldId="257"/>
            <ac:picMk id="10" creationId="{8F7B118E-C4E1-F906-B573-5F5B18FB15E0}"/>
          </ac:picMkLst>
        </pc:picChg>
        <pc:picChg chg="add mod">
          <ac:chgData name="Giovanni Salerno" userId="6bf49e07cad43d7c" providerId="LiveId" clId="{A037C036-69E8-49B9-B9D4-B6A38805CE75}" dt="2025-02-13T15:26:41.113" v="6296" actId="1076"/>
          <ac:picMkLst>
            <pc:docMk/>
            <pc:sldMk cId="2959638501" sldId="257"/>
            <ac:picMk id="11" creationId="{4FA74EAD-688B-ADF3-B161-E86CBAC9EF01}"/>
          </ac:picMkLst>
        </pc:picChg>
      </pc:sldChg>
      <pc:sldChg chg="addSp modSp new mod">
        <pc:chgData name="Giovanni Salerno" userId="6bf49e07cad43d7c" providerId="LiveId" clId="{A037C036-69E8-49B9-B9D4-B6A38805CE75}" dt="2025-02-13T14:46:44.883" v="5753" actId="255"/>
        <pc:sldMkLst>
          <pc:docMk/>
          <pc:sldMk cId="2893870897" sldId="258"/>
        </pc:sldMkLst>
        <pc:spChg chg="mod">
          <ac:chgData name="Giovanni Salerno" userId="6bf49e07cad43d7c" providerId="LiveId" clId="{A037C036-69E8-49B9-B9D4-B6A38805CE75}" dt="2025-02-12T17:17:17.402" v="4639" actId="113"/>
          <ac:spMkLst>
            <pc:docMk/>
            <pc:sldMk cId="2893870897" sldId="258"/>
            <ac:spMk id="2" creationId="{B7C39139-71CC-250E-E842-EFBDF0C5E25C}"/>
          </ac:spMkLst>
        </pc:spChg>
        <pc:spChg chg="mod">
          <ac:chgData name="Giovanni Salerno" userId="6bf49e07cad43d7c" providerId="LiveId" clId="{A037C036-69E8-49B9-B9D4-B6A38805CE75}" dt="2025-02-13T13:55:38.129" v="5341" actId="255"/>
          <ac:spMkLst>
            <pc:docMk/>
            <pc:sldMk cId="2893870897" sldId="258"/>
            <ac:spMk id="3" creationId="{DEB648CF-0BD8-2B43-3D5E-5D210A48839F}"/>
          </ac:spMkLst>
        </pc:spChg>
        <pc:spChg chg="add mod">
          <ac:chgData name="Giovanni Salerno" userId="6bf49e07cad43d7c" providerId="LiveId" clId="{A037C036-69E8-49B9-B9D4-B6A38805CE75}" dt="2025-02-13T14:46:44.883" v="5753" actId="255"/>
          <ac:spMkLst>
            <pc:docMk/>
            <pc:sldMk cId="2893870897" sldId="258"/>
            <ac:spMk id="4" creationId="{DC7DAF6D-2C90-5618-24FC-B147C35594AB}"/>
          </ac:spMkLst>
        </pc:spChg>
        <pc:spChg chg="add mod">
          <ac:chgData name="Giovanni Salerno" userId="6bf49e07cad43d7c" providerId="LiveId" clId="{A037C036-69E8-49B9-B9D4-B6A38805CE75}" dt="2025-02-12T16:22:27.255" v="2508"/>
          <ac:spMkLst>
            <pc:docMk/>
            <pc:sldMk cId="2893870897" sldId="258"/>
            <ac:spMk id="5" creationId="{96382527-8997-BC53-5862-B576F9143BF5}"/>
          </ac:spMkLst>
        </pc:spChg>
        <pc:spChg chg="add mod">
          <ac:chgData name="Giovanni Salerno" userId="6bf49e07cad43d7c" providerId="LiveId" clId="{A037C036-69E8-49B9-B9D4-B6A38805CE75}" dt="2025-02-12T16:22:39.648" v="2512" actId="14100"/>
          <ac:spMkLst>
            <pc:docMk/>
            <pc:sldMk cId="2893870897" sldId="258"/>
            <ac:spMk id="6" creationId="{766200CE-AA8F-EF1D-9C37-A01BB5468F6E}"/>
          </ac:spMkLst>
        </pc:spChg>
        <pc:spChg chg="add mod">
          <ac:chgData name="Giovanni Salerno" userId="6bf49e07cad43d7c" providerId="LiveId" clId="{A037C036-69E8-49B9-B9D4-B6A38805CE75}" dt="2025-02-13T13:55:32.658" v="5340" actId="255"/>
          <ac:spMkLst>
            <pc:docMk/>
            <pc:sldMk cId="2893870897" sldId="258"/>
            <ac:spMk id="8" creationId="{CCF77B26-54B6-A4F9-C020-52A48BE3158E}"/>
          </ac:spMkLst>
        </pc:spChg>
      </pc:sldChg>
      <pc:sldChg chg="addSp delSp modSp new mod delAnim modAnim">
        <pc:chgData name="Giovanni Salerno" userId="6bf49e07cad43d7c" providerId="LiveId" clId="{A037C036-69E8-49B9-B9D4-B6A38805CE75}" dt="2025-02-13T17:10:21.171" v="6449"/>
        <pc:sldMkLst>
          <pc:docMk/>
          <pc:sldMk cId="1693886424" sldId="259"/>
        </pc:sldMkLst>
        <pc:spChg chg="mod">
          <ac:chgData name="Giovanni Salerno" userId="6bf49e07cad43d7c" providerId="LiveId" clId="{A037C036-69E8-49B9-B9D4-B6A38805CE75}" dt="2025-02-12T15:28:40.543" v="2378" actId="14100"/>
          <ac:spMkLst>
            <pc:docMk/>
            <pc:sldMk cId="1693886424" sldId="259"/>
            <ac:spMk id="2" creationId="{6E16A544-09D2-D706-F224-D157523CC1EF}"/>
          </ac:spMkLst>
        </pc:spChg>
        <pc:spChg chg="mod">
          <ac:chgData name="Giovanni Salerno" userId="6bf49e07cad43d7c" providerId="LiveId" clId="{A037C036-69E8-49B9-B9D4-B6A38805CE75}" dt="2025-02-13T15:39:59.868" v="6407" actId="20577"/>
          <ac:spMkLst>
            <pc:docMk/>
            <pc:sldMk cId="1693886424" sldId="259"/>
            <ac:spMk id="3" creationId="{EA6F9D42-F145-F43F-4BE2-6EA4B16887D0}"/>
          </ac:spMkLst>
        </pc:spChg>
        <pc:spChg chg="add mod">
          <ac:chgData name="Giovanni Salerno" userId="6bf49e07cad43d7c" providerId="LiveId" clId="{A037C036-69E8-49B9-B9D4-B6A38805CE75}" dt="2025-02-12T14:51:52.555" v="1386" actId="1076"/>
          <ac:spMkLst>
            <pc:docMk/>
            <pc:sldMk cId="1693886424" sldId="259"/>
            <ac:spMk id="4" creationId="{7D071BF4-1C59-39E5-2018-421F49B188AD}"/>
          </ac:spMkLst>
        </pc:spChg>
        <pc:picChg chg="add del mod">
          <ac:chgData name="Giovanni Salerno" userId="6bf49e07cad43d7c" providerId="LiveId" clId="{A037C036-69E8-49B9-B9D4-B6A38805CE75}" dt="2025-02-13T17:08:57.514" v="6440" actId="478"/>
          <ac:picMkLst>
            <pc:docMk/>
            <pc:sldMk cId="1693886424" sldId="259"/>
            <ac:picMk id="5" creationId="{EC4DA8B4-19F7-85D5-51B2-934A633EEBB6}"/>
          </ac:picMkLst>
        </pc:picChg>
        <pc:picChg chg="add mod">
          <ac:chgData name="Giovanni Salerno" userId="6bf49e07cad43d7c" providerId="LiveId" clId="{A037C036-69E8-49B9-B9D4-B6A38805CE75}" dt="2025-02-13T17:10:01.162" v="6447" actId="1076"/>
          <ac:picMkLst>
            <pc:docMk/>
            <pc:sldMk cId="1693886424" sldId="259"/>
            <ac:picMk id="6" creationId="{9B89EB06-66FF-47ED-0259-E4749122279A}"/>
          </ac:picMkLst>
        </pc:picChg>
      </pc:sldChg>
      <pc:sldChg chg="addSp delSp modSp new mod delAnim modAnim">
        <pc:chgData name="Giovanni Salerno" userId="6bf49e07cad43d7c" providerId="LiveId" clId="{A037C036-69E8-49B9-B9D4-B6A38805CE75}" dt="2025-02-13T17:15:56.436" v="6457"/>
        <pc:sldMkLst>
          <pc:docMk/>
          <pc:sldMk cId="864116566" sldId="260"/>
        </pc:sldMkLst>
        <pc:spChg chg="mod">
          <ac:chgData name="Giovanni Salerno" userId="6bf49e07cad43d7c" providerId="LiveId" clId="{A037C036-69E8-49B9-B9D4-B6A38805CE75}" dt="2025-02-12T16:59:20.090" v="4212" actId="20577"/>
          <ac:spMkLst>
            <pc:docMk/>
            <pc:sldMk cId="864116566" sldId="260"/>
            <ac:spMk id="2" creationId="{50567C1B-7960-59F2-095E-F508B93C9D49}"/>
          </ac:spMkLst>
        </pc:spChg>
        <pc:spChg chg="mod">
          <ac:chgData name="Giovanni Salerno" userId="6bf49e07cad43d7c" providerId="LiveId" clId="{A037C036-69E8-49B9-B9D4-B6A38805CE75}" dt="2025-02-13T15:40:17.409" v="6408" actId="120"/>
          <ac:spMkLst>
            <pc:docMk/>
            <pc:sldMk cId="864116566" sldId="260"/>
            <ac:spMk id="3" creationId="{7C9E94C0-07C5-327A-DEB7-841B501463A3}"/>
          </ac:spMkLst>
        </pc:spChg>
        <pc:spChg chg="add mod">
          <ac:chgData name="Giovanni Salerno" userId="6bf49e07cad43d7c" providerId="LiveId" clId="{A037C036-69E8-49B9-B9D4-B6A38805CE75}" dt="2025-02-12T15:28:55.211" v="2381" actId="1076"/>
          <ac:spMkLst>
            <pc:docMk/>
            <pc:sldMk cId="864116566" sldId="260"/>
            <ac:spMk id="5" creationId="{C6D5ED96-54B3-7E02-342C-64B10CF9AECB}"/>
          </ac:spMkLst>
        </pc:spChg>
        <pc:picChg chg="add del mod">
          <ac:chgData name="Giovanni Salerno" userId="6bf49e07cad43d7c" providerId="LiveId" clId="{A037C036-69E8-49B9-B9D4-B6A38805CE75}" dt="2025-02-13T17:14:23.287" v="6450" actId="478"/>
          <ac:picMkLst>
            <pc:docMk/>
            <pc:sldMk cId="864116566" sldId="260"/>
            <ac:picMk id="4" creationId="{AFAD92CE-4F41-4A89-B5F5-A7BA2984C072}"/>
          </ac:picMkLst>
        </pc:picChg>
        <pc:picChg chg="add mod">
          <ac:chgData name="Giovanni Salerno" userId="6bf49e07cad43d7c" providerId="LiveId" clId="{A037C036-69E8-49B9-B9D4-B6A38805CE75}" dt="2025-02-13T17:14:56.383" v="6455" actId="1076"/>
          <ac:picMkLst>
            <pc:docMk/>
            <pc:sldMk cId="864116566" sldId="260"/>
            <ac:picMk id="6" creationId="{DD0FADEA-9719-96B1-F989-F06CC7C3ED17}"/>
          </ac:picMkLst>
        </pc:picChg>
      </pc:sldChg>
      <pc:sldChg chg="addSp delSp modSp new mod delAnim modAnim">
        <pc:chgData name="Giovanni Salerno" userId="6bf49e07cad43d7c" providerId="LiveId" clId="{A037C036-69E8-49B9-B9D4-B6A38805CE75}" dt="2025-02-13T17:17:27.887" v="6467"/>
        <pc:sldMkLst>
          <pc:docMk/>
          <pc:sldMk cId="1995089961" sldId="261"/>
        </pc:sldMkLst>
        <pc:spChg chg="mod">
          <ac:chgData name="Giovanni Salerno" userId="6bf49e07cad43d7c" providerId="LiveId" clId="{A037C036-69E8-49B9-B9D4-B6A38805CE75}" dt="2025-02-13T14:07:57.318" v="5504" actId="20577"/>
          <ac:spMkLst>
            <pc:docMk/>
            <pc:sldMk cId="1995089961" sldId="261"/>
            <ac:spMk id="2" creationId="{6C5343D6-683F-035C-4914-BDB655E86A34}"/>
          </ac:spMkLst>
        </pc:spChg>
        <pc:spChg chg="del mod">
          <ac:chgData name="Giovanni Salerno" userId="6bf49e07cad43d7c" providerId="LiveId" clId="{A037C036-69E8-49B9-B9D4-B6A38805CE75}" dt="2025-02-12T15:19:14.479" v="2042"/>
          <ac:spMkLst>
            <pc:docMk/>
            <pc:sldMk cId="1995089961" sldId="261"/>
            <ac:spMk id="3" creationId="{A10F5378-73D0-987B-55F2-3B4166872B58}"/>
          </ac:spMkLst>
        </pc:spChg>
        <pc:spChg chg="add mod">
          <ac:chgData name="Giovanni Salerno" userId="6bf49e07cad43d7c" providerId="LiveId" clId="{A037C036-69E8-49B9-B9D4-B6A38805CE75}" dt="2025-02-13T13:53:58.228" v="5278" actId="27636"/>
          <ac:spMkLst>
            <pc:docMk/>
            <pc:sldMk cId="1995089961" sldId="261"/>
            <ac:spMk id="5" creationId="{2DBD1A7A-7F51-F7C8-8571-FD00506E2434}"/>
          </ac:spMkLst>
        </pc:spChg>
        <pc:spChg chg="add">
          <ac:chgData name="Giovanni Salerno" userId="6bf49e07cad43d7c" providerId="LiveId" clId="{A037C036-69E8-49B9-B9D4-B6A38805CE75}" dt="2025-02-12T15:24:44.084" v="2122"/>
          <ac:spMkLst>
            <pc:docMk/>
            <pc:sldMk cId="1995089961" sldId="261"/>
            <ac:spMk id="6" creationId="{0F2DCDE9-A696-CCA9-40EC-9A5C4CBC31A7}"/>
          </ac:spMkLst>
        </pc:spChg>
        <pc:spChg chg="add del mod">
          <ac:chgData name="Giovanni Salerno" userId="6bf49e07cad43d7c" providerId="LiveId" clId="{A037C036-69E8-49B9-B9D4-B6A38805CE75}" dt="2025-02-13T17:16:44.207" v="6459" actId="478"/>
          <ac:spMkLst>
            <pc:docMk/>
            <pc:sldMk cId="1995089961" sldId="261"/>
            <ac:spMk id="6" creationId="{CB26E3D7-7A57-4F41-1AE1-684C66842C18}"/>
          </ac:spMkLst>
        </pc:spChg>
        <pc:spChg chg="add del mod">
          <ac:chgData name="Giovanni Salerno" userId="6bf49e07cad43d7c" providerId="LiveId" clId="{A037C036-69E8-49B9-B9D4-B6A38805CE75}" dt="2025-02-12T15:25:02.143" v="2126"/>
          <ac:spMkLst>
            <pc:docMk/>
            <pc:sldMk cId="1995089961" sldId="261"/>
            <ac:spMk id="7" creationId="{31ACC832-1AFB-FC59-643C-31FADDEF8B6A}"/>
          </ac:spMkLst>
        </pc:spChg>
        <pc:spChg chg="add mod">
          <ac:chgData name="Giovanni Salerno" userId="6bf49e07cad43d7c" providerId="LiveId" clId="{A037C036-69E8-49B9-B9D4-B6A38805CE75}" dt="2025-02-12T15:28:22.031" v="2375" actId="1076"/>
          <ac:spMkLst>
            <pc:docMk/>
            <pc:sldMk cId="1995089961" sldId="261"/>
            <ac:spMk id="8" creationId="{98AE441E-83BB-3670-70CC-58E8903C3C56}"/>
          </ac:spMkLst>
        </pc:spChg>
        <pc:picChg chg="add del mod modCrop">
          <ac:chgData name="Giovanni Salerno" userId="6bf49e07cad43d7c" providerId="LiveId" clId="{A037C036-69E8-49B9-B9D4-B6A38805CE75}" dt="2025-02-13T17:16:38.672" v="6458" actId="478"/>
          <ac:picMkLst>
            <pc:docMk/>
            <pc:sldMk cId="1995089961" sldId="261"/>
            <ac:picMk id="4" creationId="{3260B975-BE0E-89D2-486D-7B000481CD61}"/>
          </ac:picMkLst>
        </pc:picChg>
        <pc:picChg chg="add mod">
          <ac:chgData name="Giovanni Salerno" userId="6bf49e07cad43d7c" providerId="LiveId" clId="{A037C036-69E8-49B9-B9D4-B6A38805CE75}" dt="2025-02-13T17:17:20.675" v="6465" actId="1076"/>
          <ac:picMkLst>
            <pc:docMk/>
            <pc:sldMk cId="1995089961" sldId="261"/>
            <ac:picMk id="7" creationId="{72D6F894-6EA6-5C14-F3D3-F4637AC12B65}"/>
          </ac:picMkLst>
        </pc:picChg>
      </pc:sldChg>
      <pc:sldChg chg="addSp delSp modSp new mod delAnim modAnim">
        <pc:chgData name="Giovanni Salerno" userId="6bf49e07cad43d7c" providerId="LiveId" clId="{A037C036-69E8-49B9-B9D4-B6A38805CE75}" dt="2025-02-13T17:18:36.044" v="6477"/>
        <pc:sldMkLst>
          <pc:docMk/>
          <pc:sldMk cId="3780290329" sldId="262"/>
        </pc:sldMkLst>
        <pc:spChg chg="mod">
          <ac:chgData name="Giovanni Salerno" userId="6bf49e07cad43d7c" providerId="LiveId" clId="{A037C036-69E8-49B9-B9D4-B6A38805CE75}" dt="2025-02-13T14:08:11.428" v="5520" actId="20577"/>
          <ac:spMkLst>
            <pc:docMk/>
            <pc:sldMk cId="3780290329" sldId="262"/>
            <ac:spMk id="2" creationId="{254C9D70-C931-1F84-8FF2-5B7AF5F4FC88}"/>
          </ac:spMkLst>
        </pc:spChg>
        <pc:spChg chg="del mod">
          <ac:chgData name="Giovanni Salerno" userId="6bf49e07cad43d7c" providerId="LiveId" clId="{A037C036-69E8-49B9-B9D4-B6A38805CE75}" dt="2025-02-12T16:42:47.886" v="3622"/>
          <ac:spMkLst>
            <pc:docMk/>
            <pc:sldMk cId="3780290329" sldId="262"/>
            <ac:spMk id="3" creationId="{03A4C06A-B8BB-7224-9FC4-290718DB533E}"/>
          </ac:spMkLst>
        </pc:spChg>
        <pc:spChg chg="add del mod">
          <ac:chgData name="Giovanni Salerno" userId="6bf49e07cad43d7c" providerId="LiveId" clId="{A037C036-69E8-49B9-B9D4-B6A38805CE75}" dt="2025-02-13T17:17:47.081" v="6469" actId="478"/>
          <ac:spMkLst>
            <pc:docMk/>
            <pc:sldMk cId="3780290329" sldId="262"/>
            <ac:spMk id="5" creationId="{3EB72836-4FF3-C68E-6BA2-387E0D5F6C17}"/>
          </ac:spMkLst>
        </pc:spChg>
        <pc:spChg chg="add mod">
          <ac:chgData name="Giovanni Salerno" userId="6bf49e07cad43d7c" providerId="LiveId" clId="{A037C036-69E8-49B9-B9D4-B6A38805CE75}" dt="2025-02-13T13:53:38.237" v="5274" actId="1036"/>
          <ac:spMkLst>
            <pc:docMk/>
            <pc:sldMk cId="3780290329" sldId="262"/>
            <ac:spMk id="6" creationId="{1B8296A6-B1E2-7C5F-3C3B-E638BD42D691}"/>
          </ac:spMkLst>
        </pc:spChg>
        <pc:spChg chg="add">
          <ac:chgData name="Giovanni Salerno" userId="6bf49e07cad43d7c" providerId="LiveId" clId="{A037C036-69E8-49B9-B9D4-B6A38805CE75}" dt="2025-02-12T16:47:46.126" v="3938"/>
          <ac:spMkLst>
            <pc:docMk/>
            <pc:sldMk cId="3780290329" sldId="262"/>
            <ac:spMk id="7" creationId="{055C83B4-B990-F061-A353-D393B87908DA}"/>
          </ac:spMkLst>
        </pc:spChg>
        <pc:spChg chg="add mod">
          <ac:chgData name="Giovanni Salerno" userId="6bf49e07cad43d7c" providerId="LiveId" clId="{A037C036-69E8-49B9-B9D4-B6A38805CE75}" dt="2025-02-13T14:08:22.208" v="5521" actId="1076"/>
          <ac:spMkLst>
            <pc:docMk/>
            <pc:sldMk cId="3780290329" sldId="262"/>
            <ac:spMk id="8" creationId="{E7CD9D1C-CAC9-3AD2-AB64-6A06B60783E5}"/>
          </ac:spMkLst>
        </pc:spChg>
        <pc:picChg chg="add del mod modCrop">
          <ac:chgData name="Giovanni Salerno" userId="6bf49e07cad43d7c" providerId="LiveId" clId="{A037C036-69E8-49B9-B9D4-B6A38805CE75}" dt="2025-02-13T17:17:44.397" v="6468" actId="478"/>
          <ac:picMkLst>
            <pc:docMk/>
            <pc:sldMk cId="3780290329" sldId="262"/>
            <ac:picMk id="4" creationId="{68F961CE-5111-81F3-56E8-2ED13EE0433F}"/>
          </ac:picMkLst>
        </pc:picChg>
        <pc:picChg chg="add mod">
          <ac:chgData name="Giovanni Salerno" userId="6bf49e07cad43d7c" providerId="LiveId" clId="{A037C036-69E8-49B9-B9D4-B6A38805CE75}" dt="2025-02-13T17:18:28.175" v="6475" actId="14100"/>
          <ac:picMkLst>
            <pc:docMk/>
            <pc:sldMk cId="3780290329" sldId="262"/>
            <ac:picMk id="7" creationId="{CD1F01BB-04FF-026F-E5DF-BE3DCEC48BEF}"/>
          </ac:picMkLst>
        </pc:picChg>
      </pc:sldChg>
      <pc:sldChg chg="modSp new mod">
        <pc:chgData name="Giovanni Salerno" userId="6bf49e07cad43d7c" providerId="LiveId" clId="{A037C036-69E8-49B9-B9D4-B6A38805CE75}" dt="2025-02-13T15:34:06.142" v="6401" actId="5793"/>
        <pc:sldMkLst>
          <pc:docMk/>
          <pc:sldMk cId="3054593452" sldId="263"/>
        </pc:sldMkLst>
        <pc:spChg chg="mod">
          <ac:chgData name="Giovanni Salerno" userId="6bf49e07cad43d7c" providerId="LiveId" clId="{A037C036-69E8-49B9-B9D4-B6A38805CE75}" dt="2025-02-13T14:06:50.600" v="5483" actId="1076"/>
          <ac:spMkLst>
            <pc:docMk/>
            <pc:sldMk cId="3054593452" sldId="263"/>
            <ac:spMk id="2" creationId="{C5379EFE-02A4-74A6-1354-8C764EC4B673}"/>
          </ac:spMkLst>
        </pc:spChg>
        <pc:spChg chg="mod">
          <ac:chgData name="Giovanni Salerno" userId="6bf49e07cad43d7c" providerId="LiveId" clId="{A037C036-69E8-49B9-B9D4-B6A38805CE75}" dt="2025-02-13T15:34:06.142" v="6401" actId="5793"/>
          <ac:spMkLst>
            <pc:docMk/>
            <pc:sldMk cId="3054593452" sldId="263"/>
            <ac:spMk id="3" creationId="{D318091C-B793-548E-5497-3D18FB969533}"/>
          </ac:spMkLst>
        </pc:spChg>
      </pc:sldChg>
      <pc:sldChg chg="addSp delSp modSp new mod delAnim modAnim">
        <pc:chgData name="Giovanni Salerno" userId="6bf49e07cad43d7c" providerId="LiveId" clId="{A037C036-69E8-49B9-B9D4-B6A38805CE75}" dt="2025-02-13T17:19:24.133" v="6490"/>
        <pc:sldMkLst>
          <pc:docMk/>
          <pc:sldMk cId="2579754862" sldId="264"/>
        </pc:sldMkLst>
        <pc:spChg chg="mod">
          <ac:chgData name="Giovanni Salerno" userId="6bf49e07cad43d7c" providerId="LiveId" clId="{A037C036-69E8-49B9-B9D4-B6A38805CE75}" dt="2025-02-13T14:08:53.250" v="5524" actId="113"/>
          <ac:spMkLst>
            <pc:docMk/>
            <pc:sldMk cId="2579754862" sldId="264"/>
            <ac:spMk id="2" creationId="{145F1ECC-B151-017C-E696-B2C60B7F4D8B}"/>
          </ac:spMkLst>
        </pc:spChg>
        <pc:spChg chg="del mod">
          <ac:chgData name="Giovanni Salerno" userId="6bf49e07cad43d7c" providerId="LiveId" clId="{A037C036-69E8-49B9-B9D4-B6A38805CE75}" dt="2025-02-12T16:53:19.118" v="4064"/>
          <ac:spMkLst>
            <pc:docMk/>
            <pc:sldMk cId="2579754862" sldId="264"/>
            <ac:spMk id="3" creationId="{B2CB99DE-29E6-3039-F486-23E52664CF3F}"/>
          </ac:spMkLst>
        </pc:spChg>
        <pc:spChg chg="add del mod">
          <ac:chgData name="Giovanni Salerno" userId="6bf49e07cad43d7c" providerId="LiveId" clId="{A037C036-69E8-49B9-B9D4-B6A38805CE75}" dt="2025-02-13T17:18:44.842" v="6479" actId="478"/>
          <ac:spMkLst>
            <pc:docMk/>
            <pc:sldMk cId="2579754862" sldId="264"/>
            <ac:spMk id="5" creationId="{94A3091F-3B6C-1CDB-B778-B7398BFB70B6}"/>
          </ac:spMkLst>
        </pc:spChg>
        <pc:spChg chg="add mod">
          <ac:chgData name="Giovanni Salerno" userId="6bf49e07cad43d7c" providerId="LiveId" clId="{A037C036-69E8-49B9-B9D4-B6A38805CE75}" dt="2025-02-12T16:58:33.321" v="4150" actId="1076"/>
          <ac:spMkLst>
            <pc:docMk/>
            <pc:sldMk cId="2579754862" sldId="264"/>
            <ac:spMk id="6" creationId="{702AB1EC-61A2-031B-8D7E-DBD56BF56061}"/>
          </ac:spMkLst>
        </pc:spChg>
        <pc:spChg chg="add">
          <ac:chgData name="Giovanni Salerno" userId="6bf49e07cad43d7c" providerId="LiveId" clId="{A037C036-69E8-49B9-B9D4-B6A38805CE75}" dt="2025-02-12T16:56:05.835" v="4072"/>
          <ac:spMkLst>
            <pc:docMk/>
            <pc:sldMk cId="2579754862" sldId="264"/>
            <ac:spMk id="7" creationId="{BB793205-E166-E2C9-13C3-46A4F5109346}"/>
          </ac:spMkLst>
        </pc:spChg>
        <pc:spChg chg="add mod">
          <ac:chgData name="Giovanni Salerno" userId="6bf49e07cad43d7c" providerId="LiveId" clId="{A037C036-69E8-49B9-B9D4-B6A38805CE75}" dt="2025-02-12T16:58:13.108" v="4145" actId="1076"/>
          <ac:spMkLst>
            <pc:docMk/>
            <pc:sldMk cId="2579754862" sldId="264"/>
            <ac:spMk id="8" creationId="{5EF1ADF0-350B-9F74-AB33-7FF3CDC0C259}"/>
          </ac:spMkLst>
        </pc:spChg>
        <pc:picChg chg="add del mod">
          <ac:chgData name="Giovanni Salerno" userId="6bf49e07cad43d7c" providerId="LiveId" clId="{A037C036-69E8-49B9-B9D4-B6A38805CE75}" dt="2025-02-13T17:18:42.254" v="6478" actId="478"/>
          <ac:picMkLst>
            <pc:docMk/>
            <pc:sldMk cId="2579754862" sldId="264"/>
            <ac:picMk id="4" creationId="{EACE713F-1469-72F3-2296-47BCDF78D572}"/>
          </ac:picMkLst>
        </pc:picChg>
        <pc:picChg chg="add mod">
          <ac:chgData name="Giovanni Salerno" userId="6bf49e07cad43d7c" providerId="LiveId" clId="{A037C036-69E8-49B9-B9D4-B6A38805CE75}" dt="2025-02-13T17:19:14.805" v="6486" actId="1076"/>
          <ac:picMkLst>
            <pc:docMk/>
            <pc:sldMk cId="2579754862" sldId="264"/>
            <ac:picMk id="7" creationId="{637CC851-3A2F-37D0-E471-7BF962F6B729}"/>
          </ac:picMkLst>
        </pc:picChg>
      </pc:sldChg>
      <pc:sldChg chg="addSp delSp modSp new mod delAnim modAnim">
        <pc:chgData name="Giovanni Salerno" userId="6bf49e07cad43d7c" providerId="LiveId" clId="{A037C036-69E8-49B9-B9D4-B6A38805CE75}" dt="2025-02-13T17:20:49.195" v="6508" actId="1076"/>
        <pc:sldMkLst>
          <pc:docMk/>
          <pc:sldMk cId="3568890813" sldId="265"/>
        </pc:sldMkLst>
        <pc:spChg chg="mod">
          <ac:chgData name="Giovanni Salerno" userId="6bf49e07cad43d7c" providerId="LiveId" clId="{A037C036-69E8-49B9-B9D4-B6A38805CE75}" dt="2025-02-13T14:09:12.838" v="5544" actId="20577"/>
          <ac:spMkLst>
            <pc:docMk/>
            <pc:sldMk cId="3568890813" sldId="265"/>
            <ac:spMk id="2" creationId="{A3F6629A-971B-C309-A0FA-322C786D40F4}"/>
          </ac:spMkLst>
        </pc:spChg>
        <pc:spChg chg="del mod">
          <ac:chgData name="Giovanni Salerno" userId="6bf49e07cad43d7c" providerId="LiveId" clId="{A037C036-69E8-49B9-B9D4-B6A38805CE75}" dt="2025-02-12T17:02:15.568" v="4262"/>
          <ac:spMkLst>
            <pc:docMk/>
            <pc:sldMk cId="3568890813" sldId="265"/>
            <ac:spMk id="3" creationId="{942B35C3-4A47-31E7-5A99-DD7B2FA0EB3A}"/>
          </ac:spMkLst>
        </pc:spChg>
        <pc:spChg chg="add del mod">
          <ac:chgData name="Giovanni Salerno" userId="6bf49e07cad43d7c" providerId="LiveId" clId="{A037C036-69E8-49B9-B9D4-B6A38805CE75}" dt="2025-02-13T17:20:24.232" v="6501" actId="478"/>
          <ac:spMkLst>
            <pc:docMk/>
            <pc:sldMk cId="3568890813" sldId="265"/>
            <ac:spMk id="5" creationId="{D16C470E-4226-6B7E-2DD0-41B16C82DC48}"/>
          </ac:spMkLst>
        </pc:spChg>
        <pc:spChg chg="add mod">
          <ac:chgData name="Giovanni Salerno" userId="6bf49e07cad43d7c" providerId="LiveId" clId="{A037C036-69E8-49B9-B9D4-B6A38805CE75}" dt="2025-02-13T15:41:10.641" v="6411" actId="20577"/>
          <ac:spMkLst>
            <pc:docMk/>
            <pc:sldMk cId="3568890813" sldId="265"/>
            <ac:spMk id="6" creationId="{2A81CF47-863A-7F29-2211-8DCDF6D5E874}"/>
          </ac:spMkLst>
        </pc:spChg>
        <pc:spChg chg="add mod">
          <ac:chgData name="Giovanni Salerno" userId="6bf49e07cad43d7c" providerId="LiveId" clId="{A037C036-69E8-49B9-B9D4-B6A38805CE75}" dt="2025-02-12T17:07:57.889" v="4552" actId="27636"/>
          <ac:spMkLst>
            <pc:docMk/>
            <pc:sldMk cId="3568890813" sldId="265"/>
            <ac:spMk id="7" creationId="{42F54EB9-5ABA-9DA2-7334-A23C387A0447}"/>
          </ac:spMkLst>
        </pc:spChg>
        <pc:picChg chg="add del mod">
          <ac:chgData name="Giovanni Salerno" userId="6bf49e07cad43d7c" providerId="LiveId" clId="{A037C036-69E8-49B9-B9D4-B6A38805CE75}" dt="2025-02-13T17:20:21.440" v="6500" actId="478"/>
          <ac:picMkLst>
            <pc:docMk/>
            <pc:sldMk cId="3568890813" sldId="265"/>
            <ac:picMk id="4" creationId="{B3F46889-B300-6621-D223-5466C4ACA9D7}"/>
          </ac:picMkLst>
        </pc:picChg>
        <pc:picChg chg="add mod">
          <ac:chgData name="Giovanni Salerno" userId="6bf49e07cad43d7c" providerId="LiveId" clId="{A037C036-69E8-49B9-B9D4-B6A38805CE75}" dt="2025-02-13T17:20:49.195" v="6508" actId="1076"/>
          <ac:picMkLst>
            <pc:docMk/>
            <pc:sldMk cId="3568890813" sldId="265"/>
            <ac:picMk id="8" creationId="{30E907F0-6478-73B3-3300-0B53FAE0E526}"/>
          </ac:picMkLst>
        </pc:picChg>
      </pc:sldChg>
      <pc:sldChg chg="addSp delSp modSp new mod ord delAnim modAnim">
        <pc:chgData name="Giovanni Salerno" userId="6bf49e07cad43d7c" providerId="LiveId" clId="{A037C036-69E8-49B9-B9D4-B6A38805CE75}" dt="2025-02-13T17:22:46.765" v="6518"/>
        <pc:sldMkLst>
          <pc:docMk/>
          <pc:sldMk cId="1839407588" sldId="266"/>
        </pc:sldMkLst>
        <pc:spChg chg="mod">
          <ac:chgData name="Giovanni Salerno" userId="6bf49e07cad43d7c" providerId="LiveId" clId="{A037C036-69E8-49B9-B9D4-B6A38805CE75}" dt="2025-02-13T14:09:20.941" v="5560" actId="20577"/>
          <ac:spMkLst>
            <pc:docMk/>
            <pc:sldMk cId="1839407588" sldId="266"/>
            <ac:spMk id="2" creationId="{FA50721A-ABD2-DAD0-F298-4E1579992EF5}"/>
          </ac:spMkLst>
        </pc:spChg>
        <pc:spChg chg="del mod">
          <ac:chgData name="Giovanni Salerno" userId="6bf49e07cad43d7c" providerId="LiveId" clId="{A037C036-69E8-49B9-B9D4-B6A38805CE75}" dt="2025-02-12T17:16:04.695" v="4627"/>
          <ac:spMkLst>
            <pc:docMk/>
            <pc:sldMk cId="1839407588" sldId="266"/>
            <ac:spMk id="3" creationId="{BBC16568-B278-42AA-C6C4-1417A880C1F7}"/>
          </ac:spMkLst>
        </pc:spChg>
        <pc:spChg chg="add del mod">
          <ac:chgData name="Giovanni Salerno" userId="6bf49e07cad43d7c" providerId="LiveId" clId="{A037C036-69E8-49B9-B9D4-B6A38805CE75}" dt="2025-02-13T17:21:58.930" v="6510" actId="478"/>
          <ac:spMkLst>
            <pc:docMk/>
            <pc:sldMk cId="1839407588" sldId="266"/>
            <ac:spMk id="5" creationId="{E1F62BF2-5353-009F-6CB3-482A9C59C96C}"/>
          </ac:spMkLst>
        </pc:spChg>
        <pc:spChg chg="add mod">
          <ac:chgData name="Giovanni Salerno" userId="6bf49e07cad43d7c" providerId="LiveId" clId="{A037C036-69E8-49B9-B9D4-B6A38805CE75}" dt="2025-02-12T17:20:34.842" v="4767" actId="1076"/>
          <ac:spMkLst>
            <pc:docMk/>
            <pc:sldMk cId="1839407588" sldId="266"/>
            <ac:spMk id="6" creationId="{456344DE-4F1A-5617-BC1A-34EC39631888}"/>
          </ac:spMkLst>
        </pc:spChg>
        <pc:spChg chg="add mod">
          <ac:chgData name="Giovanni Salerno" userId="6bf49e07cad43d7c" providerId="LiveId" clId="{A037C036-69E8-49B9-B9D4-B6A38805CE75}" dt="2025-02-12T17:27:18.940" v="4993" actId="20577"/>
          <ac:spMkLst>
            <pc:docMk/>
            <pc:sldMk cId="1839407588" sldId="266"/>
            <ac:spMk id="7" creationId="{F9B38C82-D655-0E7D-AC16-74C4EBE5BC80}"/>
          </ac:spMkLst>
        </pc:spChg>
        <pc:spChg chg="add mod">
          <ac:chgData name="Giovanni Salerno" userId="6bf49e07cad43d7c" providerId="LiveId" clId="{A037C036-69E8-49B9-B9D4-B6A38805CE75}" dt="2025-02-12T17:20:58.314" v="4769"/>
          <ac:spMkLst>
            <pc:docMk/>
            <pc:sldMk cId="1839407588" sldId="266"/>
            <ac:spMk id="8" creationId="{96C53D0B-3A2E-D904-9712-107858B6104F}"/>
          </ac:spMkLst>
        </pc:spChg>
        <pc:picChg chg="add del mod">
          <ac:chgData name="Giovanni Salerno" userId="6bf49e07cad43d7c" providerId="LiveId" clId="{A037C036-69E8-49B9-B9D4-B6A38805CE75}" dt="2025-02-13T17:21:56.506" v="6509" actId="478"/>
          <ac:picMkLst>
            <pc:docMk/>
            <pc:sldMk cId="1839407588" sldId="266"/>
            <ac:picMk id="4" creationId="{73C013E7-AF2F-93F8-48CF-53B9F73266B4}"/>
          </ac:picMkLst>
        </pc:picChg>
        <pc:picChg chg="add mod">
          <ac:chgData name="Giovanni Salerno" userId="6bf49e07cad43d7c" providerId="LiveId" clId="{A037C036-69E8-49B9-B9D4-B6A38805CE75}" dt="2025-02-13T17:22:33.972" v="6516" actId="1076"/>
          <ac:picMkLst>
            <pc:docMk/>
            <pc:sldMk cId="1839407588" sldId="266"/>
            <ac:picMk id="8" creationId="{5F2D0788-F42A-7546-0EDC-4DC13B299F72}"/>
          </ac:picMkLst>
        </pc:picChg>
      </pc:sldChg>
      <pc:sldChg chg="addSp delSp modSp new mod ord delAnim modAnim">
        <pc:chgData name="Giovanni Salerno" userId="6bf49e07cad43d7c" providerId="LiveId" clId="{A037C036-69E8-49B9-B9D4-B6A38805CE75}" dt="2025-02-13T17:20:15.271" v="6499" actId="14100"/>
        <pc:sldMkLst>
          <pc:docMk/>
          <pc:sldMk cId="1637571499" sldId="267"/>
        </pc:sldMkLst>
        <pc:spChg chg="mod">
          <ac:chgData name="Giovanni Salerno" userId="6bf49e07cad43d7c" providerId="LiveId" clId="{A037C036-69E8-49B9-B9D4-B6A38805CE75}" dt="2025-02-13T14:08:57.832" v="5526" actId="20577"/>
          <ac:spMkLst>
            <pc:docMk/>
            <pc:sldMk cId="1637571499" sldId="267"/>
            <ac:spMk id="2" creationId="{574FB7C0-2B59-AB06-1931-EA6EDFA5E3E6}"/>
          </ac:spMkLst>
        </pc:spChg>
        <pc:spChg chg="del mod">
          <ac:chgData name="Giovanni Salerno" userId="6bf49e07cad43d7c" providerId="LiveId" clId="{A037C036-69E8-49B9-B9D4-B6A38805CE75}" dt="2025-02-12T17:25:15.281" v="4865"/>
          <ac:spMkLst>
            <pc:docMk/>
            <pc:sldMk cId="1637571499" sldId="267"/>
            <ac:spMk id="3" creationId="{BC1D9C15-48B3-156E-F623-5962D34C78C9}"/>
          </ac:spMkLst>
        </pc:spChg>
        <pc:spChg chg="add del mod">
          <ac:chgData name="Giovanni Salerno" userId="6bf49e07cad43d7c" providerId="LiveId" clId="{A037C036-69E8-49B9-B9D4-B6A38805CE75}" dt="2025-02-12T17:27:31.549" v="4994" actId="478"/>
          <ac:spMkLst>
            <pc:docMk/>
            <pc:sldMk cId="1637571499" sldId="267"/>
            <ac:spMk id="4" creationId="{DCD7325F-175E-021B-3CCD-D4B84066306F}"/>
          </ac:spMkLst>
        </pc:spChg>
        <pc:spChg chg="add mod">
          <ac:chgData name="Giovanni Salerno" userId="6bf49e07cad43d7c" providerId="LiveId" clId="{A037C036-69E8-49B9-B9D4-B6A38805CE75}" dt="2025-02-13T14:10:18.915" v="5563" actId="2711"/>
          <ac:spMkLst>
            <pc:docMk/>
            <pc:sldMk cId="1637571499" sldId="267"/>
            <ac:spMk id="6" creationId="{ACC17827-8EB2-3E01-DC99-17D2FA52280F}"/>
          </ac:spMkLst>
        </pc:spChg>
        <pc:spChg chg="add mod">
          <ac:chgData name="Giovanni Salerno" userId="6bf49e07cad43d7c" providerId="LiveId" clId="{A037C036-69E8-49B9-B9D4-B6A38805CE75}" dt="2025-02-12T17:27:53.591" v="5013" actId="1076"/>
          <ac:spMkLst>
            <pc:docMk/>
            <pc:sldMk cId="1637571499" sldId="267"/>
            <ac:spMk id="7" creationId="{9D6A76CE-BB4D-C4F2-5EF4-82CED21CC75C}"/>
          </ac:spMkLst>
        </pc:spChg>
        <pc:picChg chg="add mod">
          <ac:chgData name="Giovanni Salerno" userId="6bf49e07cad43d7c" providerId="LiveId" clId="{A037C036-69E8-49B9-B9D4-B6A38805CE75}" dt="2025-02-13T17:20:15.271" v="6499" actId="14100"/>
          <ac:picMkLst>
            <pc:docMk/>
            <pc:sldMk cId="1637571499" sldId="267"/>
            <ac:picMk id="3" creationId="{676233DD-A3BA-1D36-6E76-686F9E5F6B57}"/>
          </ac:picMkLst>
        </pc:picChg>
        <pc:picChg chg="add del mod">
          <ac:chgData name="Giovanni Salerno" userId="6bf49e07cad43d7c" providerId="LiveId" clId="{A037C036-69E8-49B9-B9D4-B6A38805CE75}" dt="2025-02-13T17:19:34.910" v="6491" actId="478"/>
          <ac:picMkLst>
            <pc:docMk/>
            <pc:sldMk cId="1637571499" sldId="267"/>
            <ac:picMk id="5" creationId="{429BF6EB-4A13-9808-230C-32A01CF6C96A}"/>
          </ac:picMkLst>
        </pc:picChg>
      </pc:sldChg>
      <pc:sldChg chg="addSp delSp modSp new mod modAnim">
        <pc:chgData name="Giovanni Salerno" userId="6bf49e07cad43d7c" providerId="LiveId" clId="{A037C036-69E8-49B9-B9D4-B6A38805CE75}" dt="2025-02-13T15:30:11.884" v="6379" actId="1036"/>
        <pc:sldMkLst>
          <pc:docMk/>
          <pc:sldMk cId="511899019" sldId="268"/>
        </pc:sldMkLst>
        <pc:spChg chg="mod">
          <ac:chgData name="Giovanni Salerno" userId="6bf49e07cad43d7c" providerId="LiveId" clId="{A037C036-69E8-49B9-B9D4-B6A38805CE75}" dt="2025-02-13T14:09:30.248" v="5561" actId="113"/>
          <ac:spMkLst>
            <pc:docMk/>
            <pc:sldMk cId="511899019" sldId="268"/>
            <ac:spMk id="2" creationId="{2D771A25-24D7-D298-9876-3E8FCBD68BC1}"/>
          </ac:spMkLst>
        </pc:spChg>
        <pc:spChg chg="del">
          <ac:chgData name="Giovanni Salerno" userId="6bf49e07cad43d7c" providerId="LiveId" clId="{A037C036-69E8-49B9-B9D4-B6A38805CE75}" dt="2025-02-12T17:37:07.071" v="5094"/>
          <ac:spMkLst>
            <pc:docMk/>
            <pc:sldMk cId="511899019" sldId="268"/>
            <ac:spMk id="3" creationId="{FF2B98AB-AD67-9B7C-D18B-4BA73FFEB8B7}"/>
          </ac:spMkLst>
        </pc:spChg>
        <pc:spChg chg="add mod">
          <ac:chgData name="Giovanni Salerno" userId="6bf49e07cad43d7c" providerId="LiveId" clId="{A037C036-69E8-49B9-B9D4-B6A38805CE75}" dt="2025-02-13T15:28:19.902" v="6306" actId="1076"/>
          <ac:spMkLst>
            <pc:docMk/>
            <pc:sldMk cId="511899019" sldId="268"/>
            <ac:spMk id="4" creationId="{9FFC4610-0599-735F-48AD-545B599DF547}"/>
          </ac:spMkLst>
        </pc:spChg>
        <pc:spChg chg="add mod">
          <ac:chgData name="Giovanni Salerno" userId="6bf49e07cad43d7c" providerId="LiveId" clId="{A037C036-69E8-49B9-B9D4-B6A38805CE75}" dt="2025-02-13T15:29:06.428" v="6366" actId="1076"/>
          <ac:spMkLst>
            <pc:docMk/>
            <pc:sldMk cId="511899019" sldId="268"/>
            <ac:spMk id="8" creationId="{B433D3FF-EDA6-D5E3-C83E-196CEB5242CB}"/>
          </ac:spMkLst>
        </pc:spChg>
        <pc:spChg chg="add del mod">
          <ac:chgData name="Giovanni Salerno" userId="6bf49e07cad43d7c" providerId="LiveId" clId="{A037C036-69E8-49B9-B9D4-B6A38805CE75}" dt="2025-02-13T15:27:41.370" v="6301" actId="478"/>
          <ac:spMkLst>
            <pc:docMk/>
            <pc:sldMk cId="511899019" sldId="268"/>
            <ac:spMk id="15" creationId="{6F32E294-46C1-62F8-3D1E-9EA9FE22D22A}"/>
          </ac:spMkLst>
        </pc:spChg>
        <pc:picChg chg="add del mod">
          <ac:chgData name="Giovanni Salerno" userId="6bf49e07cad43d7c" providerId="LiveId" clId="{A037C036-69E8-49B9-B9D4-B6A38805CE75}" dt="2025-02-13T15:29:52.655" v="6374" actId="478"/>
          <ac:picMkLst>
            <pc:docMk/>
            <pc:sldMk cId="511899019" sldId="268"/>
            <ac:picMk id="3" creationId="{FFFAC03D-0633-A0C9-741B-239BE426EB3E}"/>
          </ac:picMkLst>
        </pc:picChg>
        <pc:picChg chg="add del mod">
          <ac:chgData name="Giovanni Salerno" userId="6bf49e07cad43d7c" providerId="LiveId" clId="{A037C036-69E8-49B9-B9D4-B6A38805CE75}" dt="2025-02-13T15:29:54.670" v="6375" actId="478"/>
          <ac:picMkLst>
            <pc:docMk/>
            <pc:sldMk cId="511899019" sldId="268"/>
            <ac:picMk id="5" creationId="{D7A03EB8-5029-EAE4-557D-A9CCF7C3F3B1}"/>
          </ac:picMkLst>
        </pc:picChg>
        <pc:picChg chg="add mod">
          <ac:chgData name="Giovanni Salerno" userId="6bf49e07cad43d7c" providerId="LiveId" clId="{A037C036-69E8-49B9-B9D4-B6A38805CE75}" dt="2025-02-13T15:29:59.974" v="6376" actId="1076"/>
          <ac:picMkLst>
            <pc:docMk/>
            <pc:sldMk cId="511899019" sldId="268"/>
            <ac:picMk id="6" creationId="{895E5E77-23F7-9388-3BAB-41B276872BF4}"/>
          </ac:picMkLst>
        </pc:picChg>
        <pc:picChg chg="add mod">
          <ac:chgData name="Giovanni Salerno" userId="6bf49e07cad43d7c" providerId="LiveId" clId="{A037C036-69E8-49B9-B9D4-B6A38805CE75}" dt="2025-02-13T15:30:11.884" v="6379" actId="1036"/>
          <ac:picMkLst>
            <pc:docMk/>
            <pc:sldMk cId="511899019" sldId="268"/>
            <ac:picMk id="7" creationId="{F7E09B51-8267-196C-13C2-AB719B686BD3}"/>
          </ac:picMkLst>
        </pc:picChg>
      </pc:sldChg>
      <pc:sldChg chg="addSp delSp modSp new mod delAnim modAnim">
        <pc:chgData name="Giovanni Salerno" userId="6bf49e07cad43d7c" providerId="LiveId" clId="{A037C036-69E8-49B9-B9D4-B6A38805CE75}" dt="2025-02-13T15:42:04.768" v="6430" actId="20577"/>
        <pc:sldMkLst>
          <pc:docMk/>
          <pc:sldMk cId="2942404186" sldId="269"/>
        </pc:sldMkLst>
        <pc:spChg chg="del mod">
          <ac:chgData name="Giovanni Salerno" userId="6bf49e07cad43d7c" providerId="LiveId" clId="{A037C036-69E8-49B9-B9D4-B6A38805CE75}" dt="2025-02-13T14:48:09.796" v="5757" actId="21"/>
          <ac:spMkLst>
            <pc:docMk/>
            <pc:sldMk cId="2942404186" sldId="269"/>
            <ac:spMk id="2" creationId="{04EA37B1-346F-9748-05B5-203B448BAA5F}"/>
          </ac:spMkLst>
        </pc:spChg>
        <pc:spChg chg="del">
          <ac:chgData name="Giovanni Salerno" userId="6bf49e07cad43d7c" providerId="LiveId" clId="{A037C036-69E8-49B9-B9D4-B6A38805CE75}" dt="2025-02-13T14:28:07.267" v="5633"/>
          <ac:spMkLst>
            <pc:docMk/>
            <pc:sldMk cId="2942404186" sldId="269"/>
            <ac:spMk id="3" creationId="{5DD6A5EC-2089-DD5B-5FB8-070AC6F8DEFD}"/>
          </ac:spMkLst>
        </pc:spChg>
        <pc:spChg chg="add del mod">
          <ac:chgData name="Giovanni Salerno" userId="6bf49e07cad43d7c" providerId="LiveId" clId="{A037C036-69E8-49B9-B9D4-B6A38805CE75}" dt="2025-02-13T14:32:40.169" v="5658" actId="478"/>
          <ac:spMkLst>
            <pc:docMk/>
            <pc:sldMk cId="2942404186" sldId="269"/>
            <ac:spMk id="6" creationId="{7E8427B5-76B8-D3C1-0C3F-74B928ECF35D}"/>
          </ac:spMkLst>
        </pc:spChg>
        <pc:spChg chg="add del mod">
          <ac:chgData name="Giovanni Salerno" userId="6bf49e07cad43d7c" providerId="LiveId" clId="{A037C036-69E8-49B9-B9D4-B6A38805CE75}" dt="2025-02-13T14:33:05.838" v="5662" actId="478"/>
          <ac:spMkLst>
            <pc:docMk/>
            <pc:sldMk cId="2942404186" sldId="269"/>
            <ac:spMk id="8" creationId="{F359817E-CF3E-6D84-EA77-9C642840FEB6}"/>
          </ac:spMkLst>
        </pc:spChg>
        <pc:spChg chg="add del mod">
          <ac:chgData name="Giovanni Salerno" userId="6bf49e07cad43d7c" providerId="LiveId" clId="{A037C036-69E8-49B9-B9D4-B6A38805CE75}" dt="2025-02-13T14:38:57.892" v="5665" actId="478"/>
          <ac:spMkLst>
            <pc:docMk/>
            <pc:sldMk cId="2942404186" sldId="269"/>
            <ac:spMk id="10" creationId="{F3A7A689-A342-3B84-3BE6-AF861D194805}"/>
          </ac:spMkLst>
        </pc:spChg>
        <pc:spChg chg="add del mod">
          <ac:chgData name="Giovanni Salerno" userId="6bf49e07cad43d7c" providerId="LiveId" clId="{A037C036-69E8-49B9-B9D4-B6A38805CE75}" dt="2025-02-13T14:39:01.344" v="5666" actId="478"/>
          <ac:spMkLst>
            <pc:docMk/>
            <pc:sldMk cId="2942404186" sldId="269"/>
            <ac:spMk id="12" creationId="{4F719FE8-D902-4390-FC7B-48EAC592C030}"/>
          </ac:spMkLst>
        </pc:spChg>
        <pc:spChg chg="add del mod">
          <ac:chgData name="Giovanni Salerno" userId="6bf49e07cad43d7c" providerId="LiveId" clId="{A037C036-69E8-49B9-B9D4-B6A38805CE75}" dt="2025-02-13T14:39:32.243" v="5669" actId="478"/>
          <ac:spMkLst>
            <pc:docMk/>
            <pc:sldMk cId="2942404186" sldId="269"/>
            <ac:spMk id="14" creationId="{A241F6F7-8A2E-C3F8-A6E6-C610393E4B25}"/>
          </ac:spMkLst>
        </pc:spChg>
        <pc:spChg chg="add del mod">
          <ac:chgData name="Giovanni Salerno" userId="6bf49e07cad43d7c" providerId="LiveId" clId="{A037C036-69E8-49B9-B9D4-B6A38805CE75}" dt="2025-02-13T14:50:09.565" v="5809" actId="21"/>
          <ac:spMkLst>
            <pc:docMk/>
            <pc:sldMk cId="2942404186" sldId="269"/>
            <ac:spMk id="15" creationId="{6F32E294-46C1-62F8-3D1E-9EA9FE22D22A}"/>
          </ac:spMkLst>
        </pc:spChg>
        <pc:spChg chg="add mod">
          <ac:chgData name="Giovanni Salerno" userId="6bf49e07cad43d7c" providerId="LiveId" clId="{A037C036-69E8-49B9-B9D4-B6A38805CE75}" dt="2025-02-13T14:59:05.944" v="6148" actId="14100"/>
          <ac:spMkLst>
            <pc:docMk/>
            <pc:sldMk cId="2942404186" sldId="269"/>
            <ac:spMk id="17" creationId="{A6FF35F2-5229-9E24-1F43-B2739172E36E}"/>
          </ac:spMkLst>
        </pc:spChg>
        <pc:spChg chg="add mod">
          <ac:chgData name="Giovanni Salerno" userId="6bf49e07cad43d7c" providerId="LiveId" clId="{A037C036-69E8-49B9-B9D4-B6A38805CE75}" dt="2025-02-13T15:42:04.768" v="6430" actId="20577"/>
          <ac:spMkLst>
            <pc:docMk/>
            <pc:sldMk cId="2942404186" sldId="269"/>
            <ac:spMk id="18" creationId="{7CA6E927-F268-099C-6BF4-25A1A50A5D02}"/>
          </ac:spMkLst>
        </pc:spChg>
        <pc:picChg chg="add del mod">
          <ac:chgData name="Giovanni Salerno" userId="6bf49e07cad43d7c" providerId="LiveId" clId="{A037C036-69E8-49B9-B9D4-B6A38805CE75}" dt="2025-02-13T14:31:59.164" v="5654" actId="478"/>
          <ac:picMkLst>
            <pc:docMk/>
            <pc:sldMk cId="2942404186" sldId="269"/>
            <ac:picMk id="4" creationId="{37FD1FF6-59BC-B671-9049-1E76816E47C6}"/>
          </ac:picMkLst>
        </pc:picChg>
      </pc:sldChg>
      <pc:sldMasterChg chg="setBg modSldLayout">
        <pc:chgData name="Giovanni Salerno" userId="6bf49e07cad43d7c" providerId="LiveId" clId="{A037C036-69E8-49B9-B9D4-B6A38805CE75}" dt="2025-02-13T13:52:04.818" v="5232"/>
        <pc:sldMasterMkLst>
          <pc:docMk/>
          <pc:sldMasterMk cId="3794679679" sldId="2147483648"/>
        </pc:sldMasterMkLst>
        <pc:sldLayoutChg chg="setBg">
          <pc:chgData name="Giovanni Salerno" userId="6bf49e07cad43d7c" providerId="LiveId" clId="{A037C036-69E8-49B9-B9D4-B6A38805CE75}" dt="2025-02-13T13:52:04.818" v="5232"/>
          <pc:sldLayoutMkLst>
            <pc:docMk/>
            <pc:sldMasterMk cId="3794679679" sldId="2147483648"/>
            <pc:sldLayoutMk cId="1154061450" sldId="2147483649"/>
          </pc:sldLayoutMkLst>
        </pc:sldLayoutChg>
        <pc:sldLayoutChg chg="setBg">
          <pc:chgData name="Giovanni Salerno" userId="6bf49e07cad43d7c" providerId="LiveId" clId="{A037C036-69E8-49B9-B9D4-B6A38805CE75}" dt="2025-02-13T13:52:04.818" v="5232"/>
          <pc:sldLayoutMkLst>
            <pc:docMk/>
            <pc:sldMasterMk cId="3794679679" sldId="2147483648"/>
            <pc:sldLayoutMk cId="519177134" sldId="2147483650"/>
          </pc:sldLayoutMkLst>
        </pc:sldLayoutChg>
        <pc:sldLayoutChg chg="setBg">
          <pc:chgData name="Giovanni Salerno" userId="6bf49e07cad43d7c" providerId="LiveId" clId="{A037C036-69E8-49B9-B9D4-B6A38805CE75}" dt="2025-02-13T13:52:04.818" v="5232"/>
          <pc:sldLayoutMkLst>
            <pc:docMk/>
            <pc:sldMasterMk cId="3794679679" sldId="2147483648"/>
            <pc:sldLayoutMk cId="3460328952" sldId="2147483651"/>
          </pc:sldLayoutMkLst>
        </pc:sldLayoutChg>
        <pc:sldLayoutChg chg="setBg">
          <pc:chgData name="Giovanni Salerno" userId="6bf49e07cad43d7c" providerId="LiveId" clId="{A037C036-69E8-49B9-B9D4-B6A38805CE75}" dt="2025-02-13T13:52:04.818" v="5232"/>
          <pc:sldLayoutMkLst>
            <pc:docMk/>
            <pc:sldMasterMk cId="3794679679" sldId="2147483648"/>
            <pc:sldLayoutMk cId="1795903853" sldId="2147483652"/>
          </pc:sldLayoutMkLst>
        </pc:sldLayoutChg>
        <pc:sldLayoutChg chg="setBg">
          <pc:chgData name="Giovanni Salerno" userId="6bf49e07cad43d7c" providerId="LiveId" clId="{A037C036-69E8-49B9-B9D4-B6A38805CE75}" dt="2025-02-13T13:52:04.818" v="5232"/>
          <pc:sldLayoutMkLst>
            <pc:docMk/>
            <pc:sldMasterMk cId="3794679679" sldId="2147483648"/>
            <pc:sldLayoutMk cId="1910141143" sldId="2147483653"/>
          </pc:sldLayoutMkLst>
        </pc:sldLayoutChg>
        <pc:sldLayoutChg chg="setBg">
          <pc:chgData name="Giovanni Salerno" userId="6bf49e07cad43d7c" providerId="LiveId" clId="{A037C036-69E8-49B9-B9D4-B6A38805CE75}" dt="2025-02-13T13:52:04.818" v="5232"/>
          <pc:sldLayoutMkLst>
            <pc:docMk/>
            <pc:sldMasterMk cId="3794679679" sldId="2147483648"/>
            <pc:sldLayoutMk cId="1142617731" sldId="2147483654"/>
          </pc:sldLayoutMkLst>
        </pc:sldLayoutChg>
        <pc:sldLayoutChg chg="setBg">
          <pc:chgData name="Giovanni Salerno" userId="6bf49e07cad43d7c" providerId="LiveId" clId="{A037C036-69E8-49B9-B9D4-B6A38805CE75}" dt="2025-02-13T13:52:04.818" v="5232"/>
          <pc:sldLayoutMkLst>
            <pc:docMk/>
            <pc:sldMasterMk cId="3794679679" sldId="2147483648"/>
            <pc:sldLayoutMk cId="635504943" sldId="2147483655"/>
          </pc:sldLayoutMkLst>
        </pc:sldLayoutChg>
        <pc:sldLayoutChg chg="setBg">
          <pc:chgData name="Giovanni Salerno" userId="6bf49e07cad43d7c" providerId="LiveId" clId="{A037C036-69E8-49B9-B9D4-B6A38805CE75}" dt="2025-02-13T13:52:04.818" v="5232"/>
          <pc:sldLayoutMkLst>
            <pc:docMk/>
            <pc:sldMasterMk cId="3794679679" sldId="2147483648"/>
            <pc:sldLayoutMk cId="4020765918" sldId="2147483656"/>
          </pc:sldLayoutMkLst>
        </pc:sldLayoutChg>
        <pc:sldLayoutChg chg="setBg">
          <pc:chgData name="Giovanni Salerno" userId="6bf49e07cad43d7c" providerId="LiveId" clId="{A037C036-69E8-49B9-B9D4-B6A38805CE75}" dt="2025-02-13T13:52:04.818" v="5232"/>
          <pc:sldLayoutMkLst>
            <pc:docMk/>
            <pc:sldMasterMk cId="3794679679" sldId="2147483648"/>
            <pc:sldLayoutMk cId="1606744771" sldId="2147483657"/>
          </pc:sldLayoutMkLst>
        </pc:sldLayoutChg>
        <pc:sldLayoutChg chg="setBg">
          <pc:chgData name="Giovanni Salerno" userId="6bf49e07cad43d7c" providerId="LiveId" clId="{A037C036-69E8-49B9-B9D4-B6A38805CE75}" dt="2025-02-13T13:52:04.818" v="5232"/>
          <pc:sldLayoutMkLst>
            <pc:docMk/>
            <pc:sldMasterMk cId="3794679679" sldId="2147483648"/>
            <pc:sldLayoutMk cId="1324628344" sldId="2147483658"/>
          </pc:sldLayoutMkLst>
        </pc:sldLayoutChg>
        <pc:sldLayoutChg chg="setBg">
          <pc:chgData name="Giovanni Salerno" userId="6bf49e07cad43d7c" providerId="LiveId" clId="{A037C036-69E8-49B9-B9D4-B6A38805CE75}" dt="2025-02-13T13:52:04.818" v="5232"/>
          <pc:sldLayoutMkLst>
            <pc:docMk/>
            <pc:sldMasterMk cId="3794679679" sldId="2147483648"/>
            <pc:sldLayoutMk cId="1002202274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13E68-20C3-4881-8D85-E746A1CCE71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78C3D-C473-4595-88E5-A6DBF3103E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6691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78C3D-C473-4595-88E5-A6DBF3103EF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870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6A4EE9-E87D-1F84-728D-BAE0C906D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D9816B-47B2-52EE-8AF1-8008E5CAC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307496-0D6C-A4C9-613A-80F0C7A8D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2902F5-0E88-C7F3-1C3C-8872AF06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F2E22A-FAA5-8A3F-1C40-13E4D520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06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3274A-8344-11E4-C0CA-69F6210E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91D7F4E-97EB-8D9F-21FD-BDB7797E4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0361DE-E8A8-58C8-BBC3-DE2C76FB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9B21B8-D23E-E717-9308-AEC54273B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28315E-6A2A-4753-4EA7-53684D39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62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DE920F6-707B-EC3E-7091-BF675DDDF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E6DBB3C-2F7B-9C77-BFA7-381377223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4AFFBC-87D3-9D81-00BF-FD47EE6E4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75102A-3048-24BC-6196-3E3C0B4A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BFC056-ED16-304C-518A-9EC7BD41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202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FEA76B-958E-DAC4-0320-CAAB1F79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C933BA-8A10-B414-19CF-CFFD21DD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751973-EAA3-165D-1C0B-A4455F7A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54D834-B7F5-B438-211E-5D323A01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821860-5A80-97C6-63C5-A7F4E13E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17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21A40-C762-1A7B-DDE0-0FBC61E0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EF6DEE-A5D8-C5D2-C121-235DD13A4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48A472-AD5C-2CA1-AA09-7CD797B7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2621EA-5665-C3A2-BB99-2A9006E0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2CA219-01E0-6D70-A865-55A3A6EC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03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E58245-C7A7-6160-F31B-C655CD8D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7EA86A-7498-B466-8E58-810C684DC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894DA4-F3AC-E428-1A7F-D45461AAE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2191C88-3FBB-FEB1-6308-820E72C80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89FBDB-AD26-1334-5EEE-9754B8B1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ADB50D-2770-B8E7-A186-51E7D750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5903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0A69AA-1DA4-83A6-39A6-DFB109D8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7BCC8DB-CC7E-799C-2217-B8A1580F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821C01-BDFD-A6D4-7B5D-74AA7759A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4437898-C86C-A4C4-3D2A-C7CBA9D50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B73DBE7-E0BD-ABEC-F6EF-19A383B28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03D358A-F5F5-73B3-42F0-E38EDB66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92E9F5-4943-2A39-5E35-9247FEC1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985F062-0A5A-22BF-9D8B-DAB5A0BF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0141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674464-D242-BE97-18D9-6597A8E1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8BD244E-60FA-8ACC-8945-D6ACA152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DD1E1F-90C0-6A3E-E8F1-696211F2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6BF01B-1594-7AAD-F04F-094D8033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617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1C02960-501F-B10F-834D-8BD8B6CA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A24F325-CD4F-6629-4AE8-3FB65DB0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DBE080-8D67-1BCF-A330-17FE321D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50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5F5206-3735-1253-39D0-A8885D00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0E3A42-9A64-6FFA-3025-DB69CDA27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A60DB21-D8AB-1F6B-25E2-AE48AB216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7753F02-3B44-07FC-EFD3-9D33CD6E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E723D3-18FB-65E8-9EB0-BBE3709A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16945EE-0B21-FDDC-78D0-148D55FB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65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53C68E-1CC3-1E18-0B2D-003FA163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39DD423-5191-9925-E5AD-BCA8847B00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4C84F6-A209-9FDA-917A-7F93B5C02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FA95C2-1A96-D75A-6299-9467E447D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B0B94E-F946-EDD7-6EA6-C28FD854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3CDB61-D7CF-1979-F528-C84E5E3F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674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openclipart.org/detail/77527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DF522A4-9630-BD2B-84F5-ABDFBDA54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FA8174-F793-0907-D630-0C2678328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984692-6129-82D1-D2A6-BB0C680E0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9E87FD-55C5-4BCE-B3D1-6ABE92772524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F1BE70-6C48-E442-FB2C-65C17BE5A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311F2F-D14B-15B1-7DA2-C013650ED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80290-0AE6-4A3D-90E7-A444E1784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67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232BFB-8905-235B-1979-71653DEE6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6659"/>
            <a:ext cx="9144000" cy="2387600"/>
          </a:xfrm>
        </p:spPr>
        <p:txBody>
          <a:bodyPr>
            <a:normAutofit/>
          </a:bodyPr>
          <a:lstStyle/>
          <a:p>
            <a:r>
              <a:rPr lang="it-IT" b="1" dirty="0"/>
              <a:t>PAUSA DI SALUTE</a:t>
            </a:r>
            <a:br>
              <a:rPr lang="it-IT" dirty="0"/>
            </a:br>
            <a:r>
              <a:rPr lang="it-IT" b="1" dirty="0"/>
              <a:t>‘‘</a:t>
            </a:r>
            <a:r>
              <a:rPr lang="it-IT" b="1" dirty="0" err="1"/>
              <a:t>Move</a:t>
            </a:r>
            <a:r>
              <a:rPr lang="it-IT" b="1" dirty="0"/>
              <a:t> &amp; </a:t>
            </a:r>
            <a:r>
              <a:rPr lang="it-IT" b="1" dirty="0" err="1"/>
              <a:t>Breath</a:t>
            </a:r>
            <a:r>
              <a:rPr lang="it-IT" b="1" dirty="0"/>
              <a:t>’’</a:t>
            </a:r>
            <a:br>
              <a:rPr lang="it-IT" dirty="0"/>
            </a:br>
            <a:r>
              <a:rPr lang="it-IT" sz="3100" dirty="0"/>
              <a:t>(Ricarichiamo corpo e mente!)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F1170E2-EBC0-4BFE-E1E7-21B7AC3E3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318" y="6191338"/>
            <a:ext cx="9144000" cy="456395"/>
          </a:xfrm>
        </p:spPr>
        <p:txBody>
          <a:bodyPr/>
          <a:lstStyle/>
          <a:p>
            <a:r>
              <a:rPr lang="it-IT"/>
              <a:t>Salerno Giovanni (mat. 0-93832)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241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4FB7C0-2B59-AB06-1931-EA6EDFA5E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57" y="-216204"/>
            <a:ext cx="10515600" cy="1325563"/>
          </a:xfrm>
        </p:spPr>
        <p:txBody>
          <a:bodyPr/>
          <a:lstStyle/>
          <a:p>
            <a:r>
              <a:rPr lang="it-IT" b="1" dirty="0"/>
              <a:t>Esercizio 6: Mobilità del collo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CC17827-8EB2-3E01-DC99-17D2FA5228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0712" y="808125"/>
            <a:ext cx="6614982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Stai in piedi o seduto con la schiena dritta e le spalle rilassate.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it-IT" altLang="it-IT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Mantieni lo sguardo in avanti in posizione neutra.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it-IT" altLang="it-IT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Ruota lentamente la testa verso destra, mantenendo il mento parallelo al pavimento.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it-IT" altLang="it-IT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Torna alla posizione centrale.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it-IT" altLang="it-IT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Ruota lentamente la testa verso sinistra e poi torna di nuovo al centro.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it-IT" altLang="it-IT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Il movimento deve essere fluido e controllato, senza scatti o tensione.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D6A76CE-BB4D-C4F2-5EF4-82CED21CC75C}"/>
              </a:ext>
            </a:extLst>
          </p:cNvPr>
          <p:cNvSpPr txBox="1">
            <a:spLocks/>
          </p:cNvSpPr>
          <p:nvPr/>
        </p:nvSpPr>
        <p:spPr>
          <a:xfrm>
            <a:off x="1824624" y="5898790"/>
            <a:ext cx="10146082" cy="102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ESEGUI 10 MOVIMENTI IN TOTALE</a:t>
            </a:r>
          </a:p>
        </p:txBody>
      </p:sp>
      <p:pic>
        <p:nvPicPr>
          <p:cNvPr id="3" name="rotazione capo">
            <a:hlinkClick r:id="" action="ppaction://media"/>
            <a:extLst>
              <a:ext uri="{FF2B5EF4-FFF2-40B4-BE49-F238E27FC236}">
                <a16:creationId xmlns:a16="http://schemas.microsoft.com/office/drawing/2014/main" id="{676233DD-A3BA-1D36-6E76-686F9E5F6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66139" y="918140"/>
            <a:ext cx="3169083" cy="4879929"/>
          </a:xfrm>
          <a:prstGeom prst="round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57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F6629A-971B-C309-A0FA-322C786D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Esercizio 7: Circonduzioni del bacino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81CF47-863A-7F29-2211-8DCDF6D5E874}"/>
              </a:ext>
            </a:extLst>
          </p:cNvPr>
          <p:cNvSpPr txBox="1"/>
          <p:nvPr/>
        </p:nvSpPr>
        <p:spPr>
          <a:xfrm>
            <a:off x="838200" y="1652784"/>
            <a:ext cx="609391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Stai in piedi con i piedi leggermente divaricati, alla larghezza delle spalle.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Posiziona le mani sui fianchi per mantenere il controllo del movimento. 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Inizia a muovere i fianchi e con il bacino ‘‘disegna’’ un cerchio ampio e controllato.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Cerca di eseguire un movimento costante e fluido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2F54EB9-5ABA-9DA2-7334-A23C387A0447}"/>
              </a:ext>
            </a:extLst>
          </p:cNvPr>
          <p:cNvSpPr txBox="1">
            <a:spLocks/>
          </p:cNvSpPr>
          <p:nvPr/>
        </p:nvSpPr>
        <p:spPr>
          <a:xfrm>
            <a:off x="1039660" y="5642940"/>
            <a:ext cx="10146082" cy="102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ESEGUI 10 MOVIMENTI IN SENSO ORARIO E 10 IN SENSO ANTIORARIO</a:t>
            </a:r>
          </a:p>
        </p:txBody>
      </p:sp>
      <p:pic>
        <p:nvPicPr>
          <p:cNvPr id="8" name="bacino">
            <a:hlinkClick r:id="" action="ppaction://media"/>
            <a:extLst>
              <a:ext uri="{FF2B5EF4-FFF2-40B4-BE49-F238E27FC236}">
                <a16:creationId xmlns:a16="http://schemas.microsoft.com/office/drawing/2014/main" id="{30E907F0-6478-73B3-3300-0B53FAE0E5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87952" y="1420443"/>
            <a:ext cx="2665473" cy="4017114"/>
          </a:xfrm>
          <a:prstGeom prst="round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89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50721A-ABD2-DAD0-F298-4E157999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b="1" dirty="0"/>
              <a:t>Esercizio 8: Mobilità ginocchia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6344DE-4F1A-5617-BC1A-34EC39631888}"/>
              </a:ext>
            </a:extLst>
          </p:cNvPr>
          <p:cNvSpPr txBox="1"/>
          <p:nvPr/>
        </p:nvSpPr>
        <p:spPr>
          <a:xfrm>
            <a:off x="838200" y="1122154"/>
            <a:ext cx="6777625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Stai in piedi con i piedi vicini o leggermente divaricati.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Piega leggermente le ginocchia e porta le mani sopra di esse per guidare il movimento.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Inizia a muovere le ginocchia disegnando dei piccoli cerchi.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Cerca di eseguire un movimento fluido e costante.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Mantieni la schiena dritta e il busto leggermente inclinato in avanti.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F9B38C82-D655-0E7D-AC16-74C4EBE5BC80}"/>
              </a:ext>
            </a:extLst>
          </p:cNvPr>
          <p:cNvSpPr txBox="1">
            <a:spLocks/>
          </p:cNvSpPr>
          <p:nvPr/>
        </p:nvSpPr>
        <p:spPr>
          <a:xfrm>
            <a:off x="1022959" y="5739878"/>
            <a:ext cx="10146082" cy="102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ESEGUI 10 MOVIMENTI IN SENSO ORARIO E 10 IN SENSO ANTIORARIO</a:t>
            </a:r>
          </a:p>
        </p:txBody>
      </p:sp>
      <p:pic>
        <p:nvPicPr>
          <p:cNvPr id="8" name="mbilità ginocchia">
            <a:hlinkClick r:id="" action="ppaction://media"/>
            <a:extLst>
              <a:ext uri="{FF2B5EF4-FFF2-40B4-BE49-F238E27FC236}">
                <a16:creationId xmlns:a16="http://schemas.microsoft.com/office/drawing/2014/main" id="{5F2D0788-F42A-7546-0EDC-4DC13B299F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7288" y="878436"/>
            <a:ext cx="2651753" cy="4607964"/>
          </a:xfrm>
          <a:prstGeom prst="round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94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771A25-24D7-D298-9876-3E8FCBD6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ESERCIZIO 9: Respirazione diaframmatica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FC4610-0599-735F-48AD-545B599DF5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4050" y="1403705"/>
            <a:ext cx="5495795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it-IT" altLang="it-IT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Posizionare una mano sul petto e una sull’addome.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Inspirare lentamente dal naso facendo gonfiare l’addome.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Espirare lentamente dalla bocca, svuotando completamente i polmoni.</a:t>
            </a:r>
            <a:endParaRPr lang="it-IT" altLang="it-IT" sz="2200" dirty="0"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it-IT" altLang="it-IT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Ripetere per 1 minuto. </a:t>
            </a:r>
          </a:p>
        </p:txBody>
      </p:sp>
      <p:pic>
        <p:nvPicPr>
          <p:cNvPr id="6" name="Immagine 5" descr="Immagine che contiene cartone animato, arredo, sedia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895E5E77-23F7-9388-3BAB-41B276872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20" y="1762046"/>
            <a:ext cx="4311152" cy="3816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ufino - Thoughtful (freetouse.com)">
            <a:hlinkClick r:id="" action="ppaction://media"/>
            <a:extLst>
              <a:ext uri="{FF2B5EF4-FFF2-40B4-BE49-F238E27FC236}">
                <a16:creationId xmlns:a16="http://schemas.microsoft.com/office/drawing/2014/main" id="{F7E09B51-8267-196C-13C2-AB719B686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73997" y="5557727"/>
            <a:ext cx="1038580" cy="103858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433D3FF-EDA6-D5E3-C83E-196CEB524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920" y="5827827"/>
            <a:ext cx="549579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2200" b="1" dirty="0">
                <a:latin typeface="Aptos" panose="020B0004020202020204" pitchFamily="34" charset="0"/>
              </a:rPr>
              <a:t>Clicca sull’icona per attivare la musica!</a:t>
            </a:r>
          </a:p>
        </p:txBody>
      </p:sp>
    </p:spTree>
    <p:extLst>
      <p:ext uri="{BB962C8B-B14F-4D97-AF65-F5344CB8AC3E}">
        <p14:creationId xmlns:p14="http://schemas.microsoft.com/office/powerpoint/2010/main" val="51189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16">
            <a:extLst>
              <a:ext uri="{FF2B5EF4-FFF2-40B4-BE49-F238E27FC236}">
                <a16:creationId xmlns:a16="http://schemas.microsoft.com/office/drawing/2014/main" id="{A6FF35F2-5229-9E24-1F43-B2739172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370" y="2569706"/>
            <a:ext cx="7917493" cy="1325563"/>
          </a:xfrm>
        </p:spPr>
        <p:txBody>
          <a:bodyPr/>
          <a:lstStyle/>
          <a:p>
            <a:r>
              <a:rPr lang="it-IT" b="1" dirty="0"/>
              <a:t>GRAZIE PER L’ATTENZIONE!!! </a:t>
            </a:r>
          </a:p>
        </p:txBody>
      </p:sp>
      <p:sp>
        <p:nvSpPr>
          <p:cNvPr id="18" name="Segnaposto contenuto 17">
            <a:extLst>
              <a:ext uri="{FF2B5EF4-FFF2-40B4-BE49-F238E27FC236}">
                <a16:creationId xmlns:a16="http://schemas.microsoft.com/office/drawing/2014/main" id="{7CA6E927-F268-099C-6BF4-25A1A50A5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7" y="4193044"/>
            <a:ext cx="11524989" cy="1042835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"Il benessere inizia dai piccoli gesti: muoviti, divertiti, respira! </a:t>
            </a:r>
          </a:p>
          <a:p>
            <a:pPr marL="0" indent="0" algn="ctr">
              <a:buNone/>
            </a:pPr>
            <a:r>
              <a:rPr lang="it-IT" dirty="0"/>
              <a:t>Il tuo corpo e la tua mente ti ringrazieranno!”</a:t>
            </a:r>
          </a:p>
        </p:txBody>
      </p:sp>
    </p:spTree>
    <p:extLst>
      <p:ext uri="{BB962C8B-B14F-4D97-AF65-F5344CB8AC3E}">
        <p14:creationId xmlns:p14="http://schemas.microsoft.com/office/powerpoint/2010/main" val="294240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379EFE-02A4-74A6-1354-8C764EC4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616" y="521981"/>
            <a:ext cx="10515600" cy="935342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/>
              <a:t>Attività proposta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18091C-B793-548E-5497-3D18FB969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74" y="1242229"/>
            <a:ext cx="11474885" cy="4913378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Questa attività è pensata per le classi prime della scuola secondaria di I° grado.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L’attività è adatta anche alla presenza di alunni con lievi disabilità motorie o cognitive.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Verranno proposti una serie di esercizi da effettuare al proprio posto con e senza ausilio della sedia.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La presentazione degli esercizi potrà essere eseguita direttamente dall’insegnate di classe o tramite la visone dei video di esempio (presenti nel ppt) alla LIM.</a:t>
            </a:r>
          </a:p>
        </p:txBody>
      </p:sp>
    </p:spTree>
    <p:extLst>
      <p:ext uri="{BB962C8B-B14F-4D97-AF65-F5344CB8AC3E}">
        <p14:creationId xmlns:p14="http://schemas.microsoft.com/office/powerpoint/2010/main" val="305459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C39139-71CC-250E-E842-EFBDF0C5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98929" cy="724638"/>
          </a:xfrm>
        </p:spPr>
        <p:txBody>
          <a:bodyPr>
            <a:normAutofit/>
          </a:bodyPr>
          <a:lstStyle/>
          <a:p>
            <a:r>
              <a:rPr lang="it-IT" sz="3800" b="1" dirty="0"/>
              <a:t>Obiettivi Motori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B648CF-0BD8-2B43-3D5E-5D210A488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38" y="1268137"/>
            <a:ext cx="10635643" cy="1024126"/>
          </a:xfrm>
        </p:spPr>
        <p:txBody>
          <a:bodyPr>
            <a:noAutofit/>
          </a:bodyPr>
          <a:lstStyle/>
          <a:p>
            <a:r>
              <a:rPr lang="it-IT" sz="2200" dirty="0"/>
              <a:t>Migliorare la mobilità articolare attraverso esercizi di circonduzione di braccia, busto e anche.</a:t>
            </a:r>
          </a:p>
          <a:p>
            <a:r>
              <a:rPr lang="it-IT" sz="2200" dirty="0"/>
              <a:t>Potenziare la coordinazione e l'equilibrio con esercizi dinamici come squat e saltelli.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C7DAF6D-2C90-5618-24FC-B147C35594AB}"/>
              </a:ext>
            </a:extLst>
          </p:cNvPr>
          <p:cNvSpPr txBox="1">
            <a:spLocks/>
          </p:cNvSpPr>
          <p:nvPr/>
        </p:nvSpPr>
        <p:spPr>
          <a:xfrm>
            <a:off x="838200" y="2548286"/>
            <a:ext cx="4284945" cy="560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700" b="1" dirty="0"/>
              <a:t>Obiettivi Didattici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66200CE-AA8F-EF1D-9C37-A01BB5468F6E}"/>
              </a:ext>
            </a:extLst>
          </p:cNvPr>
          <p:cNvSpPr txBox="1">
            <a:spLocks/>
          </p:cNvSpPr>
          <p:nvPr/>
        </p:nvSpPr>
        <p:spPr>
          <a:xfrm>
            <a:off x="579329" y="4484318"/>
            <a:ext cx="10515600" cy="200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F77B26-54B6-A4F9-C020-52A48BE3158E}"/>
              </a:ext>
            </a:extLst>
          </p:cNvPr>
          <p:cNvSpPr txBox="1"/>
          <p:nvPr/>
        </p:nvSpPr>
        <p:spPr>
          <a:xfrm>
            <a:off x="712938" y="3281819"/>
            <a:ext cx="105156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Prendere consapevolezza del proprio corpo in movimento, imparando a eseguire gli esercizi con il giusto controllo.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Stimolare la motivazione al movimento mostrando che anche pochi minuti di attività possono migliorare il benessere generale.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Promuovere il benessere psico-fisico attraverso un’attività breve ma efficace.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Sviluppare la capacità di rilassamento grazie alla respirazione.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89387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B8FA7E-CBA5-3B27-7114-975B48B77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537" y="3454982"/>
            <a:ext cx="8054235" cy="1955907"/>
          </a:xfrm>
        </p:spPr>
        <p:txBody>
          <a:bodyPr>
            <a:normAutofit/>
          </a:bodyPr>
          <a:lstStyle/>
          <a:p>
            <a:r>
              <a:rPr lang="it-IT" sz="3600" b="1" dirty="0"/>
              <a:t>Clicca sull’icona per attivare la musica!</a:t>
            </a:r>
          </a:p>
        </p:txBody>
      </p:sp>
      <p:pic>
        <p:nvPicPr>
          <p:cNvPr id="9" name="Elemento grafico 8" descr="Nota musicale contorno">
            <a:extLst>
              <a:ext uri="{FF2B5EF4-FFF2-40B4-BE49-F238E27FC236}">
                <a16:creationId xmlns:a16="http://schemas.microsoft.com/office/drawing/2014/main" id="{6D93AEC2-D507-299F-9B0A-67B14F2F6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0706" y="5256060"/>
            <a:ext cx="914400" cy="914400"/>
          </a:xfrm>
          <a:prstGeom prst="rect">
            <a:avLst/>
          </a:prstGeom>
        </p:spPr>
      </p:pic>
      <p:pic>
        <p:nvPicPr>
          <p:cNvPr id="10" name="Elemento grafico 9" descr="Nota musicale contorno">
            <a:extLst>
              <a:ext uri="{FF2B5EF4-FFF2-40B4-BE49-F238E27FC236}">
                <a16:creationId xmlns:a16="http://schemas.microsoft.com/office/drawing/2014/main" id="{8F7B118E-C4E1-F906-B573-5F5B18FB1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275" y="5333475"/>
            <a:ext cx="914400" cy="914400"/>
          </a:xfrm>
          <a:prstGeom prst="rect">
            <a:avLst/>
          </a:prstGeom>
        </p:spPr>
      </p:pic>
      <p:pic>
        <p:nvPicPr>
          <p:cNvPr id="11" name="Luke Bergs &amp; Waesto - Take Off (freetouse.com)">
            <a:hlinkClick r:id="" action="ppaction://media"/>
            <a:extLst>
              <a:ext uri="{FF2B5EF4-FFF2-40B4-BE49-F238E27FC236}">
                <a16:creationId xmlns:a16="http://schemas.microsoft.com/office/drawing/2014/main" id="{4FA74EAD-688B-ADF3-B161-E86CBAC9E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18410" y="4956827"/>
            <a:ext cx="1512866" cy="1512866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52E451DA-F154-1F4D-96A8-E67085D54D01}"/>
              </a:ext>
            </a:extLst>
          </p:cNvPr>
          <p:cNvSpPr txBox="1">
            <a:spLocks/>
          </p:cNvSpPr>
          <p:nvPr/>
        </p:nvSpPr>
        <p:spPr>
          <a:xfrm>
            <a:off x="3798559" y="1953136"/>
            <a:ext cx="5626189" cy="1955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7200" b="1" dirty="0"/>
              <a:t>INIZIAMO!!!</a:t>
            </a:r>
          </a:p>
        </p:txBody>
      </p:sp>
    </p:spTree>
    <p:extLst>
      <p:ext uri="{BB962C8B-B14F-4D97-AF65-F5344CB8AC3E}">
        <p14:creationId xmlns:p14="http://schemas.microsoft.com/office/powerpoint/2010/main" val="295963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16A544-09D2-D706-F224-D157523C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712913" cy="536749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Esercizio 1: Squat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6F9D42-F145-F43F-4BE2-6EA4B1688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33" y="1061537"/>
            <a:ext cx="7266141" cy="43371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200" u="sng" dirty="0"/>
              <a:t>Come eseguire il movimento</a:t>
            </a:r>
            <a:r>
              <a:rPr lang="it-IT" sz="2200" dirty="0"/>
              <a:t>:</a:t>
            </a:r>
            <a:br>
              <a:rPr lang="it-IT" sz="2200" dirty="0"/>
            </a:br>
            <a:endParaRPr lang="it-IT" sz="2200" dirty="0"/>
          </a:p>
          <a:p>
            <a:pPr algn="just"/>
            <a:r>
              <a:rPr lang="it-IT" sz="2200" dirty="0"/>
              <a:t>Stai in piedi davanti alla sedia, con i piedi alla larghezza delle spalle.</a:t>
            </a:r>
          </a:p>
          <a:p>
            <a:pPr algn="just"/>
            <a:r>
              <a:rPr lang="it-IT" sz="2200" dirty="0"/>
              <a:t>Porta indietro i fianchi e piega le ginocchia lentamente, come se ti stessi sedendo. Distendi le braccia in avanti per aiutarti nell’equilibrio.</a:t>
            </a:r>
          </a:p>
          <a:p>
            <a:pPr algn="just"/>
            <a:r>
              <a:rPr lang="it-IT" sz="2200" dirty="0"/>
              <a:t>Guarda avanti e scendi finché i glutei sfiorano la sedia, ma senza sederti completamente.</a:t>
            </a:r>
          </a:p>
          <a:p>
            <a:pPr algn="just"/>
            <a:r>
              <a:rPr lang="it-IT" sz="2200" dirty="0"/>
              <a:t>Spingi sui talloni e torna in piedi lentamente, senza sbilanciarti in avanti.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D071BF4-1C59-39E5-2018-421F49B188AD}"/>
              </a:ext>
            </a:extLst>
          </p:cNvPr>
          <p:cNvSpPr txBox="1">
            <a:spLocks/>
          </p:cNvSpPr>
          <p:nvPr/>
        </p:nvSpPr>
        <p:spPr>
          <a:xfrm>
            <a:off x="2836622" y="5796463"/>
            <a:ext cx="6199340" cy="696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4000" b="1" dirty="0"/>
              <a:t>ESEGUIRE 10 MOVIMENTI</a:t>
            </a:r>
          </a:p>
        </p:txBody>
      </p:sp>
      <p:pic>
        <p:nvPicPr>
          <p:cNvPr id="6" name="squat 1">
            <a:hlinkClick r:id="" action="ppaction://media"/>
            <a:extLst>
              <a:ext uri="{FF2B5EF4-FFF2-40B4-BE49-F238E27FC236}">
                <a16:creationId xmlns:a16="http://schemas.microsoft.com/office/drawing/2014/main" id="{9B89EB06-66FF-47ED-0259-E474912227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10093" y="1061537"/>
            <a:ext cx="2756858" cy="4410973"/>
          </a:xfrm>
          <a:prstGeom prst="round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88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567C1B-7960-59F2-095E-F508B93C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80" y="287444"/>
            <a:ext cx="10515600" cy="1325563"/>
          </a:xfrm>
        </p:spPr>
        <p:txBody>
          <a:bodyPr/>
          <a:lstStyle/>
          <a:p>
            <a:r>
              <a:rPr lang="it-IT" b="1" dirty="0"/>
              <a:t>Esercizio 2: Marcia e batti le mani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9E94C0-07C5-327A-DEB7-841B50146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80" y="1548507"/>
            <a:ext cx="6652364" cy="37609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u="sng" dirty="0"/>
              <a:t>Come eseguire il movimento: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Stai in piedi con i piedi alla larghezza delle spalle e le braccia lungo i fianchi.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Solleva il ginocchio destro fino all’altezza della vita e portando le mani al di sotto di esso esegui una battuta.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Esegui lo stesso movimento con il ginocchio sinistro.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6D5ED96-54B3-7E02-342C-64B10CF9AECB}"/>
              </a:ext>
            </a:extLst>
          </p:cNvPr>
          <p:cNvSpPr txBox="1">
            <a:spLocks/>
          </p:cNvSpPr>
          <p:nvPr/>
        </p:nvSpPr>
        <p:spPr>
          <a:xfrm>
            <a:off x="1698843" y="5795022"/>
            <a:ext cx="8794314" cy="517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3600" b="1" dirty="0"/>
              <a:t>ESEGUI 10 RIPETIZIONI PER GINOCCHIO</a:t>
            </a:r>
          </a:p>
        </p:txBody>
      </p:sp>
      <p:pic>
        <p:nvPicPr>
          <p:cNvPr id="6" name="clap">
            <a:hlinkClick r:id="" action="ppaction://media"/>
            <a:extLst>
              <a:ext uri="{FF2B5EF4-FFF2-40B4-BE49-F238E27FC236}">
                <a16:creationId xmlns:a16="http://schemas.microsoft.com/office/drawing/2014/main" id="{DD0FADEA-9719-96B1-F989-F06CC7C3E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02887" y="1115608"/>
            <a:ext cx="2888007" cy="4436649"/>
          </a:xfrm>
          <a:prstGeom prst="round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411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5343D6-683F-035C-4914-BDB655E8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568847" cy="1025264"/>
          </a:xfrm>
        </p:spPr>
        <p:txBody>
          <a:bodyPr/>
          <a:lstStyle/>
          <a:p>
            <a:r>
              <a:rPr lang="it-IT" b="1" dirty="0"/>
              <a:t>Esercizio 3: Saltelli 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DBD1A7A-7F51-F7C8-8571-FD00506E2434}"/>
              </a:ext>
            </a:extLst>
          </p:cNvPr>
          <p:cNvSpPr txBox="1">
            <a:spLocks/>
          </p:cNvSpPr>
          <p:nvPr/>
        </p:nvSpPr>
        <p:spPr>
          <a:xfrm>
            <a:off x="587680" y="1548508"/>
            <a:ext cx="6652364" cy="361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200" u="sng" dirty="0"/>
              <a:t>Come eseguire il movimento:</a:t>
            </a:r>
            <a:br>
              <a:rPr lang="it-IT" sz="2200" u="sng" dirty="0"/>
            </a:br>
            <a:endParaRPr kumimoji="0" lang="it-IT" altLang="it-IT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Stai in piedi con il busto eretto e lo sguardo rivolto in avanti.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it-IT" altLang="it-IT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Tieni le braccia leggermente piegate ai lati del corpo, come se stessi impugnando una corda.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it-IT" altLang="it-IT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2200" dirty="0"/>
              <a:t> Esegui dei saltelli alternando i piedi come se stessi saltando la corda.</a:t>
            </a:r>
            <a:endParaRPr kumimoji="0" lang="it-IT" altLang="it-IT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u="sng" dirty="0"/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8AE441E-83BB-3670-70CC-58E8903C3C56}"/>
              </a:ext>
            </a:extLst>
          </p:cNvPr>
          <p:cNvSpPr txBox="1">
            <a:spLocks/>
          </p:cNvSpPr>
          <p:nvPr/>
        </p:nvSpPr>
        <p:spPr>
          <a:xfrm>
            <a:off x="1541745" y="5608304"/>
            <a:ext cx="9305795" cy="102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ESEGUI L’ESERCIZIO PER 30 SECONDI</a:t>
            </a:r>
          </a:p>
        </p:txBody>
      </p:sp>
      <p:pic>
        <p:nvPicPr>
          <p:cNvPr id="7" name="saltelli">
            <a:hlinkClick r:id="" action="ppaction://media"/>
            <a:extLst>
              <a:ext uri="{FF2B5EF4-FFF2-40B4-BE49-F238E27FC236}">
                <a16:creationId xmlns:a16="http://schemas.microsoft.com/office/drawing/2014/main" id="{72D6F894-6EA6-5C14-F3D3-F4637AC12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0954" y="635011"/>
            <a:ext cx="2961455" cy="4749503"/>
          </a:xfrm>
          <a:prstGeom prst="round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08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4C9D70-C931-1F84-8FF2-5B7AF5F4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261"/>
            <a:ext cx="10515600" cy="1325563"/>
          </a:xfrm>
        </p:spPr>
        <p:txBody>
          <a:bodyPr/>
          <a:lstStyle/>
          <a:p>
            <a:r>
              <a:rPr lang="it-IT" b="1" dirty="0"/>
              <a:t>Esercizio 4: Circonduzione delle braccia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8296A6-B1E2-7C5F-3C3B-E638BD42D691}"/>
              </a:ext>
            </a:extLst>
          </p:cNvPr>
          <p:cNvSpPr txBox="1"/>
          <p:nvPr/>
        </p:nvSpPr>
        <p:spPr>
          <a:xfrm>
            <a:off x="792618" y="1027547"/>
            <a:ext cx="696134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u="sng" dirty="0"/>
              <a:t>Come eseguire il movimento</a:t>
            </a:r>
            <a:r>
              <a:rPr lang="it-IT" sz="2200" dirty="0"/>
              <a:t>:</a:t>
            </a:r>
            <a:br>
              <a:rPr lang="it-IT" sz="2200" dirty="0"/>
            </a:b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Stai in piedi con i piedi leggermente divaricati, alla larghezza delle spalle e le braccia distese lungo i fianchi.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Inizia a muovere le braccia in avanti disegnando dei cerchi.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Successivamente inverti la direzione e muovi le braccia all’indietro.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Mantieni un velocità regolare e un movimento fluido.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E7CD9D1C-CAC9-3AD2-AB64-6A06B60783E5}"/>
              </a:ext>
            </a:extLst>
          </p:cNvPr>
          <p:cNvSpPr txBox="1">
            <a:spLocks/>
          </p:cNvSpPr>
          <p:nvPr/>
        </p:nvSpPr>
        <p:spPr>
          <a:xfrm>
            <a:off x="1554271" y="55210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100" b="1" dirty="0"/>
              <a:t>ESEGUI 10 CIRCONDUZIONI IN AVANTI E </a:t>
            </a:r>
          </a:p>
          <a:p>
            <a:r>
              <a:rPr lang="it-IT" sz="4100" b="1" dirty="0"/>
              <a:t>10 CIRCONDUZIONI ALL’INDIETRO</a:t>
            </a:r>
          </a:p>
        </p:txBody>
      </p:sp>
      <p:pic>
        <p:nvPicPr>
          <p:cNvPr id="7" name="circonduzione spalle">
            <a:hlinkClick r:id="" action="ppaction://media"/>
            <a:extLst>
              <a:ext uri="{FF2B5EF4-FFF2-40B4-BE49-F238E27FC236}">
                <a16:creationId xmlns:a16="http://schemas.microsoft.com/office/drawing/2014/main" id="{CD1F01BB-04FF-026F-E5DF-BE3DCEC48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1426" y="1149958"/>
            <a:ext cx="2764004" cy="4308595"/>
          </a:xfrm>
          <a:prstGeom prst="round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2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5F1ECC-B151-017C-E696-B2C60B7F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9796"/>
            <a:ext cx="10515600" cy="1325563"/>
          </a:xfrm>
        </p:spPr>
        <p:txBody>
          <a:bodyPr/>
          <a:lstStyle/>
          <a:p>
            <a:r>
              <a:rPr lang="it-IT" b="1" dirty="0"/>
              <a:t>ESERCIZIO 5: batti le mani sopra la testa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02AB1EC-61A2-031B-8D7E-DBD56BF56061}"/>
              </a:ext>
            </a:extLst>
          </p:cNvPr>
          <p:cNvSpPr txBox="1"/>
          <p:nvPr/>
        </p:nvSpPr>
        <p:spPr>
          <a:xfrm>
            <a:off x="838199" y="1363158"/>
            <a:ext cx="671499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Stai in piedi con i piedi leggermente divaricati, alla larghezza delle spalle. 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Solleva entrambe le braccia sopra la testa e batti le mani, poi riportale lentamente alla posizione di partenza.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Mantieni il controllo del movimento senza lasciar cadere le braccia troppo velocemente.</a:t>
            </a:r>
          </a:p>
          <a:p>
            <a:endParaRPr lang="it-I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/>
              <a:t>Continua il battito di mani in modo ritmico e costante.</a:t>
            </a:r>
          </a:p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EF1ADF0-350B-9F74-AB33-7FF3CDC0C259}"/>
              </a:ext>
            </a:extLst>
          </p:cNvPr>
          <p:cNvSpPr txBox="1">
            <a:spLocks/>
          </p:cNvSpPr>
          <p:nvPr/>
        </p:nvSpPr>
        <p:spPr>
          <a:xfrm>
            <a:off x="2806875" y="5642940"/>
            <a:ext cx="6349652" cy="102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ESEGUI 10 RIPETIZIONI</a:t>
            </a:r>
          </a:p>
        </p:txBody>
      </p:sp>
      <p:pic>
        <p:nvPicPr>
          <p:cNvPr id="7" name="clap up">
            <a:hlinkClick r:id="" action="ppaction://media"/>
            <a:extLst>
              <a:ext uri="{FF2B5EF4-FFF2-40B4-BE49-F238E27FC236}">
                <a16:creationId xmlns:a16="http://schemas.microsoft.com/office/drawing/2014/main" id="{637CC851-3A2F-37D0-E471-7BF962F6B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2294" y="1254353"/>
            <a:ext cx="2741505" cy="4649592"/>
          </a:xfrm>
          <a:prstGeom prst="round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97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846</Words>
  <Application>Microsoft Office PowerPoint</Application>
  <PresentationFormat>Widescreen</PresentationFormat>
  <Paragraphs>114</Paragraphs>
  <Slides>14</Slides>
  <Notes>1</Notes>
  <HiddenSlides>0</HiddenSlides>
  <MMClips>10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di Office</vt:lpstr>
      <vt:lpstr>PAUSA DI SALUTE ‘‘Move &amp; Breath’’ (Ricarichiamo corpo e mente!)</vt:lpstr>
      <vt:lpstr>Attività proposta </vt:lpstr>
      <vt:lpstr>Obiettivi Motori</vt:lpstr>
      <vt:lpstr>Clicca sull’icona per attivare la musica!</vt:lpstr>
      <vt:lpstr>Esercizio 1: Squat</vt:lpstr>
      <vt:lpstr>Esercizio 2: Marcia e batti le mani</vt:lpstr>
      <vt:lpstr>Esercizio 3: Saltelli </vt:lpstr>
      <vt:lpstr>Esercizio 4: Circonduzione delle braccia</vt:lpstr>
      <vt:lpstr>ESERCIZIO 5: batti le mani sopra la testa</vt:lpstr>
      <vt:lpstr>Esercizio 6: Mobilità del collo</vt:lpstr>
      <vt:lpstr>Esercizio 7: Circonduzioni del bacino</vt:lpstr>
      <vt:lpstr>Esercizio 8: Mobilità ginocchia</vt:lpstr>
      <vt:lpstr>ESERCIZIO 9: Respirazione diaframmatica</vt:lpstr>
      <vt:lpstr>GRAZIE PER L’ATTENZIONE!!!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Giovanni Salerno</dc:creator>
  <cp:lastModifiedBy>Giovanni Salerno</cp:lastModifiedBy>
  <cp:revision>1</cp:revision>
  <dcterms:created xsi:type="dcterms:W3CDTF">2025-02-12T13:26:52Z</dcterms:created>
  <dcterms:modified xsi:type="dcterms:W3CDTF">2025-02-13T17:22:55Z</dcterms:modified>
</cp:coreProperties>
</file>